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8" r:id="rId2"/>
    <p:sldMasterId id="2147483692" r:id="rId3"/>
    <p:sldMasterId id="2147483699" r:id="rId4"/>
    <p:sldMasterId id="2147483703" r:id="rId5"/>
    <p:sldMasterId id="2147483720" r:id="rId6"/>
    <p:sldMasterId id="2147483732" r:id="rId7"/>
    <p:sldMasterId id="2147483736" r:id="rId8"/>
    <p:sldMasterId id="2147483742" r:id="rId9"/>
    <p:sldMasterId id="2147483744" r:id="rId10"/>
    <p:sldMasterId id="2147483752" r:id="rId11"/>
    <p:sldMasterId id="2147483755" r:id="rId12"/>
    <p:sldMasterId id="2147483761" r:id="rId13"/>
    <p:sldMasterId id="2147483763" r:id="rId14"/>
    <p:sldMasterId id="2147483765" r:id="rId15"/>
    <p:sldMasterId id="2147483815" r:id="rId16"/>
    <p:sldMasterId id="2147483829" r:id="rId17"/>
    <p:sldMasterId id="2147483890" r:id="rId18"/>
    <p:sldMasterId id="2147483897" r:id="rId19"/>
    <p:sldMasterId id="2147483901" r:id="rId20"/>
    <p:sldMasterId id="2147483911" r:id="rId21"/>
  </p:sldMasterIdLst>
  <p:sldIdLst>
    <p:sldId id="399" r:id="rId22"/>
    <p:sldId id="257" r:id="rId23"/>
    <p:sldId id="378" r:id="rId24"/>
    <p:sldId id="258" r:id="rId25"/>
    <p:sldId id="259" r:id="rId26"/>
    <p:sldId id="402" r:id="rId27"/>
    <p:sldId id="403" r:id="rId28"/>
    <p:sldId id="379" r:id="rId29"/>
    <p:sldId id="260" r:id="rId30"/>
    <p:sldId id="261" r:id="rId31"/>
    <p:sldId id="401" r:id="rId32"/>
    <p:sldId id="380" r:id="rId33"/>
    <p:sldId id="263" r:id="rId34"/>
    <p:sldId id="264" r:id="rId35"/>
    <p:sldId id="384" r:id="rId36"/>
    <p:sldId id="377" r:id="rId37"/>
    <p:sldId id="375" r:id="rId38"/>
    <p:sldId id="393" r:id="rId39"/>
    <p:sldId id="389" r:id="rId40"/>
    <p:sldId id="404" r:id="rId41"/>
    <p:sldId id="405" r:id="rId42"/>
    <p:sldId id="406" r:id="rId43"/>
    <p:sldId id="408" r:id="rId44"/>
    <p:sldId id="409" r:id="rId45"/>
    <p:sldId id="381" r:id="rId46"/>
    <p:sldId id="268" r:id="rId47"/>
    <p:sldId id="280" r:id="rId48"/>
    <p:sldId id="291" r:id="rId49"/>
    <p:sldId id="407" r:id="rId50"/>
    <p:sldId id="400" r:id="rId51"/>
  </p:sldIdLst>
  <p:sldSz cx="9144000" cy="61198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00FF"/>
    <a:srgbClr val="003399"/>
    <a:srgbClr val="000099"/>
    <a:srgbClr val="0000FF"/>
    <a:srgbClr val="FFFF00"/>
    <a:srgbClr val="FF0000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24" y="-90"/>
      </p:cViewPr>
      <p:guideLst>
        <p:guide orient="horz" pos="1888"/>
        <p:guide pos="2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1825"/>
            <a:ext cx="7772400" cy="13112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68688"/>
            <a:ext cx="6400800" cy="1563687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62732B-C211-4679-B694-C6CDE49F4F9C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35E1D-6F5A-4BD8-AE35-9DCF5980003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38123"/>
      </p:ext>
    </p:extLst>
  </p:cSld>
  <p:clrMapOvr>
    <a:masterClrMapping/>
  </p:clrMapOvr>
  <p:transition>
    <p:newsflash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1825"/>
            <a:ext cx="7772400" cy="1311275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48038"/>
            <a:ext cx="6400800" cy="1033462"/>
          </a:xfrm>
        </p:spPr>
        <p:txBody>
          <a:bodyPr/>
          <a:lstStyle>
            <a:lvl1pPr marL="0" indent="0" algn="ctr">
              <a:buFontTx/>
              <a:buNone/>
              <a:defRPr sz="3000">
                <a:solidFill>
                  <a:srgbClr val="FF6600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462901"/>
      </p:ext>
    </p:extLst>
  </p:cSld>
  <p:clrMapOvr>
    <a:masterClrMapping/>
  </p:clrMapOvr>
  <p:transition>
    <p:newsflash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20713055"/>
      </p:ext>
    </p:extLst>
  </p:cSld>
  <p:clrMapOvr>
    <a:masterClrMapping/>
  </p:clrMapOvr>
  <p:transition>
    <p:newsflash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39860"/>
      </p:ext>
    </p:extLst>
  </p:cSld>
  <p:clrMapOvr>
    <a:masterClrMapping/>
  </p:clrMapOvr>
  <p:transition>
    <p:newsflash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290794"/>
      </p:ext>
    </p:extLst>
  </p:cSld>
  <p:clrMapOvr>
    <a:masterClrMapping/>
  </p:clrMapOvr>
  <p:transition>
    <p:newsflash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458727"/>
      </p:ext>
    </p:extLst>
  </p:cSld>
  <p:clrMapOvr>
    <a:masterClrMapping/>
  </p:clrMapOvr>
  <p:transition>
    <p:newsflash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8638527"/>
      </p:ext>
    </p:extLst>
  </p:cSld>
  <p:clrMapOvr>
    <a:masterClrMapping/>
  </p:clrMapOvr>
  <p:transition>
    <p:newsflash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39098875"/>
      </p:ext>
    </p:extLst>
  </p:cSld>
  <p:clrMapOvr>
    <a:masterClrMapping/>
  </p:clrMapOvr>
  <p:transition>
    <p:newsflash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10992564"/>
      </p:ext>
    </p:extLst>
  </p:cSld>
  <p:clrMapOvr>
    <a:masterClrMapping/>
  </p:clrMapOvr>
  <p:transition>
    <p:newsflash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877264"/>
      </p:ext>
    </p:extLst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AF7AA-AADF-42A7-9A59-396D4DAE5D6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797370"/>
      </p:ext>
    </p:extLst>
  </p:cSld>
  <p:clrMapOvr>
    <a:masterClrMapping/>
  </p:clrMapOvr>
  <p:transition>
    <p:newsflash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907936"/>
      </p:ext>
    </p:extLst>
  </p:cSld>
  <p:clrMapOvr>
    <a:masterClrMapping/>
  </p:clrMapOvr>
  <p:transition>
    <p:newsflash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01825"/>
            <a:ext cx="7772400" cy="13112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468688"/>
            <a:ext cx="6400800" cy="15636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072950"/>
      </p:ext>
    </p:extLst>
  </p:cSld>
  <p:clrMapOvr>
    <a:masterClrMapping/>
  </p:clrMapOvr>
  <p:transition>
    <p:newsflash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74354"/>
      </p:ext>
    </p:extLst>
  </p:cSld>
  <p:clrMapOvr>
    <a:masterClrMapping/>
  </p:clrMapOvr>
  <p:transition>
    <p:newsflash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5797766"/>
      </p:ext>
    </p:extLst>
  </p:cSld>
  <p:clrMapOvr>
    <a:masterClrMapping/>
  </p:clrMapOvr>
  <p:transition>
    <p:newsflash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73100" y="1079500"/>
            <a:ext cx="3844925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0425" y="1079500"/>
            <a:ext cx="3846513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383033"/>
      </p:ext>
    </p:extLst>
  </p:cSld>
  <p:clrMapOvr>
    <a:masterClrMapping/>
  </p:clrMapOvr>
  <p:transition>
    <p:newsflash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31470"/>
      </p:ext>
    </p:extLst>
  </p:cSld>
  <p:clrMapOvr>
    <a:masterClrMapping/>
  </p:clrMapOvr>
  <p:transition>
    <p:newsflash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008370"/>
      </p:ext>
    </p:extLst>
  </p:cSld>
  <p:clrMapOvr>
    <a:masterClrMapping/>
  </p:clrMapOvr>
  <p:transition>
    <p:newsflash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98464"/>
      </p:ext>
    </p:extLst>
  </p:cSld>
  <p:clrMapOvr>
    <a:masterClrMapping/>
  </p:clrMapOvr>
  <p:transition>
    <p:newsflash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15908204"/>
      </p:ext>
    </p:extLst>
  </p:cSld>
  <p:clrMapOvr>
    <a:masterClrMapping/>
  </p:clrMapOvr>
  <p:transition>
    <p:newsflash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70913625"/>
      </p:ext>
    </p:extLst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01825"/>
            <a:ext cx="7772400" cy="1038225"/>
          </a:xfrm>
        </p:spPr>
        <p:txBody>
          <a:bodyPr/>
          <a:lstStyle>
            <a:lvl1pPr algn="ctr">
              <a:defRPr sz="4000" b="1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6363" y="3141663"/>
            <a:ext cx="6400800" cy="10017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704962"/>
      </p:ext>
    </p:extLst>
  </p:cSld>
  <p:clrMapOvr>
    <a:masterClrMapping/>
  </p:clrMapOvr>
  <p:transition>
    <p:newsflash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546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546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542734"/>
      </p:ext>
    </p:extLst>
  </p:cSld>
  <p:clrMapOvr>
    <a:masterClrMapping/>
  </p:clrMapOvr>
  <p:transition>
    <p:newsflash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1825"/>
            <a:ext cx="7772400" cy="13112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68688"/>
            <a:ext cx="6400800" cy="1563687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C8C9764-9647-4A1E-A006-D113531055C2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4CAB6-31F3-4CB7-8BAF-DCA7385C4BB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17712"/>
      </p:ext>
    </p:extLst>
  </p:cSld>
  <p:clrMapOvr>
    <a:masterClrMapping/>
  </p:clrMapOvr>
  <p:transition>
    <p:newsflash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C9DA1-A84D-41FD-A25A-37387F64961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383563"/>
      </p:ext>
    </p:extLst>
  </p:cSld>
  <p:clrMapOvr>
    <a:masterClrMapping/>
  </p:clrMapOvr>
  <p:transition>
    <p:newsflash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7163"/>
            <a:ext cx="4038600" cy="4040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7163"/>
            <a:ext cx="4038600" cy="4040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C8283-729A-434E-BEA7-8543F80CB73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27606"/>
      </p:ext>
    </p:extLst>
  </p:cSld>
  <p:clrMapOvr>
    <a:masterClrMapping/>
  </p:clrMapOvr>
  <p:transition>
    <p:newsflash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88991-FD56-41DA-9880-33094437870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1225"/>
      </p:ext>
    </p:extLst>
  </p:cSld>
  <p:clrMapOvr>
    <a:masterClrMapping/>
  </p:clrMapOvr>
  <p:transition>
    <p:newsflash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FED2F-DBC2-4EB1-890A-D318FAEF557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976499"/>
      </p:ext>
    </p:extLst>
  </p:cSld>
  <p:clrMapOvr>
    <a:masterClrMapping/>
  </p:clrMapOvr>
  <p:transition>
    <p:newsflash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778CD-E422-41F9-A7CF-0D37D47CB26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2257"/>
      </p:ext>
    </p:extLst>
  </p:cSld>
  <p:clrMapOvr>
    <a:masterClrMapping/>
  </p:clrMapOvr>
  <p:transition>
    <p:newsflash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16241-329F-42D0-A9F6-EFCE286B557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61680"/>
      </p:ext>
    </p:extLst>
  </p:cSld>
  <p:clrMapOvr>
    <a:masterClrMapping/>
  </p:clrMapOvr>
  <p:transition>
    <p:newsfla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883241"/>
      </p:ext>
    </p:extLst>
  </p:cSld>
  <p:clrMapOvr>
    <a:masterClrMapping/>
  </p:clrMapOvr>
  <p:transition>
    <p:newsflash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F12D8-5FBA-4077-964D-65F011E45AB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16551"/>
      </p:ext>
    </p:extLst>
  </p:cSld>
  <p:clrMapOvr>
    <a:masterClrMapping/>
  </p:clrMapOvr>
  <p:transition>
    <p:newsflash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8227C-3793-4B8A-B4A0-0A851F2007D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37687"/>
      </p:ext>
    </p:extLst>
  </p:cSld>
  <p:clrMapOvr>
    <a:masterClrMapping/>
  </p:clrMapOvr>
  <p:transition>
    <p:newsflash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FB390-B0DB-49BA-8556-9040E262131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762327"/>
      </p:ext>
    </p:extLst>
  </p:cSld>
  <p:clrMapOvr>
    <a:masterClrMapping/>
  </p:clrMapOvr>
  <p:transition>
    <p:newsflash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01825"/>
            <a:ext cx="7772400" cy="1311275"/>
          </a:xfrm>
        </p:spPr>
        <p:txBody>
          <a:bodyPr/>
          <a:lstStyle>
            <a:lvl1pPr algn="ctr">
              <a:defRPr sz="4000" b="1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68688"/>
            <a:ext cx="6400800" cy="113506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821786"/>
      </p:ext>
    </p:extLst>
  </p:cSld>
  <p:clrMapOvr>
    <a:masterClrMapping/>
  </p:clrMapOvr>
  <p:transition>
    <p:newsflash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43612466"/>
      </p:ext>
    </p:extLst>
  </p:cSld>
  <p:clrMapOvr>
    <a:masterClrMapping/>
  </p:clrMapOvr>
  <p:transition>
    <p:newsflash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998911"/>
      </p:ext>
    </p:extLst>
  </p:cSld>
  <p:clrMapOvr>
    <a:masterClrMapping/>
  </p:clrMapOvr>
  <p:transition>
    <p:newsflash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424094"/>
      </p:ext>
    </p:extLst>
  </p:cSld>
  <p:clrMapOvr>
    <a:masterClrMapping/>
  </p:clrMapOvr>
  <p:transition>
    <p:newsflash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896680"/>
      </p:ext>
    </p:extLst>
  </p:cSld>
  <p:clrMapOvr>
    <a:masterClrMapping/>
  </p:clrMapOvr>
  <p:transition>
    <p:newsflash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52397"/>
      </p:ext>
    </p:extLst>
  </p:cSld>
  <p:clrMapOvr>
    <a:masterClrMapping/>
  </p:clrMapOvr>
  <p:transition>
    <p:newsfla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15407607"/>
      </p:ext>
    </p:extLst>
  </p:cSld>
  <p:clrMapOvr>
    <a:masterClrMapping/>
  </p:clrMapOvr>
  <p:transition>
    <p:newsflash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83191385"/>
      </p:ext>
    </p:extLst>
  </p:cSld>
  <p:clrMapOvr>
    <a:masterClrMapping/>
  </p:clrMapOvr>
  <p:transition>
    <p:newsflash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15317230"/>
      </p:ext>
    </p:extLst>
  </p:cSld>
  <p:clrMapOvr>
    <a:masterClrMapping/>
  </p:clrMapOvr>
  <p:transition>
    <p:newsflash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966659"/>
      </p:ext>
    </p:extLst>
  </p:cSld>
  <p:clrMapOvr>
    <a:masterClrMapping/>
  </p:clrMapOvr>
  <p:transition>
    <p:newsflash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53465"/>
      </p:ext>
    </p:extLst>
  </p:cSld>
  <p:clrMapOvr>
    <a:masterClrMapping/>
  </p:clrMapOvr>
  <p:transition>
    <p:newsflash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867025"/>
            <a:ext cx="6480175" cy="679450"/>
          </a:xfrm>
        </p:spPr>
        <p:txBody>
          <a:bodyPr/>
          <a:lstStyle>
            <a:lvl1pPr marL="0" indent="0" algn="ctr">
              <a:buFontTx/>
              <a:buNone/>
              <a:defRPr b="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87450" y="1838325"/>
            <a:ext cx="6985000" cy="900113"/>
          </a:xfrm>
        </p:spPr>
        <p:txBody>
          <a:bodyPr/>
          <a:lstStyle>
            <a:lvl1pPr algn="ctr">
              <a:defRPr sz="4000">
                <a:solidFill>
                  <a:srgbClr val="CC0000"/>
                </a:solidFill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autoUpdateAnimBg="0">
        <p:tmplLst>
          <p:tmpl lvl="1">
            <p:tnLst>
              <p:par>
                <p:cTn presetID="27" presetClass="entr" presetSubtype="0" fill="hold" nodeType="after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27650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27650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27650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7" presetClass="entr" presetSubtype="0" fill="hold" nodeType="after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27650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27650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27650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7" presetClass="entr" presetSubtype="0" fill="hold" nodeType="after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27650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27650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27650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7" presetClass="entr" presetSubtype="0" fill="hold" nodeType="after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27650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27650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27650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7" presetClass="entr" presetSubtype="0" fill="hold" nodeType="after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27650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27650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27650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</p:tmplLst>
      </p:bldP>
      <p:bldP spid="27651" grpId="0" autoUpdateAnimBg="0"/>
    </p:bld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51312"/>
      </p:ext>
    </p:extLst>
  </p:cSld>
  <p:clrMapOvr>
    <a:masterClrMapping/>
  </p:clrMapOvr>
  <p:transition>
    <p:newsflash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78109617"/>
      </p:ext>
    </p:extLst>
  </p:cSld>
  <p:clrMapOvr>
    <a:masterClrMapping/>
  </p:clrMapOvr>
  <p:transition>
    <p:newsflash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921464"/>
      </p:ext>
    </p:extLst>
  </p:cSld>
  <p:clrMapOvr>
    <a:masterClrMapping/>
  </p:clrMapOvr>
  <p:transition>
    <p:newsflash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31966"/>
      </p:ext>
    </p:extLst>
  </p:cSld>
  <p:clrMapOvr>
    <a:masterClrMapping/>
  </p:clrMapOvr>
  <p:transition>
    <p:newsflash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51124"/>
      </p:ext>
    </p:extLst>
  </p:cSld>
  <p:clrMapOvr>
    <a:masterClrMapping/>
  </p:clrMapOvr>
  <p:transition>
    <p:newsfla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31888"/>
            <a:ext cx="4038600" cy="4335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31888"/>
            <a:ext cx="4038600" cy="4335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77065"/>
      </p:ext>
    </p:extLst>
  </p:cSld>
  <p:clrMapOvr>
    <a:masterClrMapping/>
  </p:clrMapOvr>
  <p:transition>
    <p:newsflash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088542"/>
      </p:ext>
    </p:extLst>
  </p:cSld>
  <p:clrMapOvr>
    <a:masterClrMapping/>
  </p:clrMapOvr>
  <p:transition>
    <p:newsflash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67953465"/>
      </p:ext>
    </p:extLst>
  </p:cSld>
  <p:clrMapOvr>
    <a:masterClrMapping/>
  </p:clrMapOvr>
  <p:transition>
    <p:newsflash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20233062"/>
      </p:ext>
    </p:extLst>
  </p:cSld>
  <p:clrMapOvr>
    <a:masterClrMapping/>
  </p:clrMapOvr>
  <p:transition>
    <p:newsflash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993949"/>
      </p:ext>
    </p:extLst>
  </p:cSld>
  <p:clrMapOvr>
    <a:masterClrMapping/>
  </p:clrMapOvr>
  <p:transition>
    <p:newsflash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798070"/>
      </p:ext>
    </p:extLst>
  </p:cSld>
  <p:clrMapOvr>
    <a:masterClrMapping/>
  </p:clrMapOvr>
  <p:transition>
    <p:newsflash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5573713"/>
            <a:ext cx="2133600" cy="423862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3DC4B5EE-63B4-4EF2-AD31-80F2D72D5327}" type="slidenum">
              <a:rPr lang="zh-CN" altLang="en-US"/>
              <a:pPr/>
              <a:t>‹#›</a:t>
            </a:fld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01825"/>
            <a:ext cx="7772400" cy="1311275"/>
          </a:xfrm>
        </p:spPr>
        <p:txBody>
          <a:bodyPr/>
          <a:lstStyle>
            <a:lvl1pPr algn="ctr">
              <a:defRPr sz="3600" b="1">
                <a:solidFill>
                  <a:srgbClr val="0066CC"/>
                </a:solidFill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68688"/>
            <a:ext cx="6400800" cy="8763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>
                <a:solidFill>
                  <a:srgbClr val="0066CC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271067D4-C9B5-4DE0-BBC5-706242FB82C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40556"/>
      </p:ext>
    </p:extLst>
  </p:cSld>
  <p:clrMapOvr>
    <a:masterClrMapping/>
  </p:clrMapOvr>
  <p:transition>
    <p:newsflash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9D585766-5A34-490C-B752-AA555A7854D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72023"/>
      </p:ext>
    </p:extLst>
  </p:cSld>
  <p:clrMapOvr>
    <a:masterClrMapping/>
  </p:clrMapOvr>
  <p:transition>
    <p:newsflash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31888"/>
            <a:ext cx="4038600" cy="4335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31888"/>
            <a:ext cx="4038600" cy="4335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46BFB236-FF23-44E1-B380-230199097AD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67571"/>
      </p:ext>
    </p:extLst>
  </p:cSld>
  <p:clrMapOvr>
    <a:masterClrMapping/>
  </p:clrMapOvr>
  <p:transition>
    <p:newsflash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887B86BF-254C-49CE-868C-2ED431C98EF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657299"/>
      </p:ext>
    </p:extLst>
  </p:cSld>
  <p:clrMapOvr>
    <a:masterClrMapping/>
  </p:clrMapOvr>
  <p:transition>
    <p:newsfla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874096"/>
      </p:ext>
    </p:extLst>
  </p:cSld>
  <p:clrMapOvr>
    <a:masterClrMapping/>
  </p:clrMapOvr>
  <p:transition>
    <p:newsflash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72BD73AB-A24E-47D7-8F3F-907D63457EC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34830"/>
      </p:ext>
    </p:extLst>
  </p:cSld>
  <p:clrMapOvr>
    <a:masterClrMapping/>
  </p:clrMapOvr>
  <p:transition>
    <p:newsflash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1E200B27-E462-4EE8-BBB4-ED3EEEB43E0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60511"/>
      </p:ext>
    </p:extLst>
  </p:cSld>
  <p:clrMapOvr>
    <a:masterClrMapping/>
  </p:clrMapOvr>
  <p:transition>
    <p:newsflash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4B9BC3B0-E691-45BE-A16E-2711BE875BF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78462"/>
      </p:ext>
    </p:extLst>
  </p:cSld>
  <p:clrMapOvr>
    <a:masterClrMapping/>
  </p:clrMapOvr>
  <p:transition>
    <p:newsflash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B17E0AB3-4205-4F98-B22E-AA4685C6EBD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88902"/>
      </p:ext>
    </p:extLst>
  </p:cSld>
  <p:clrMapOvr>
    <a:masterClrMapping/>
  </p:clrMapOvr>
  <p:transition>
    <p:newsflash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1F3F04F3-1F5A-4161-B0CA-5C24BA3D2B4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2258"/>
      </p:ext>
    </p:extLst>
  </p:cSld>
  <p:clrMapOvr>
    <a:masterClrMapping/>
  </p:clrMapOvr>
  <p:transition>
    <p:newsflash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27C8167B-49AF-44BE-9A1B-23864D76351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4916"/>
      </p:ext>
    </p:extLst>
  </p:cSld>
  <p:clrMapOvr>
    <a:masterClrMapping/>
  </p:clrMapOvr>
  <p:transition>
    <p:newsflash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01825"/>
            <a:ext cx="7772400" cy="1311275"/>
          </a:xfrm>
        </p:spPr>
        <p:txBody>
          <a:bodyPr/>
          <a:lstStyle>
            <a:lvl1pPr marL="0" indent="0" algn="ctr">
              <a:defRPr sz="4000"/>
            </a:lvl1pPr>
          </a:lstStyle>
          <a:p>
            <a:pPr lvl="0"/>
            <a:r>
              <a:rPr lang="zh-CN" noProof="0" smtClean="0">
                <a:sym typeface="MS PGothic" pitchFamily="34" charset="-128"/>
              </a:rPr>
              <a:t>单击此处编辑母版标题样式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13125"/>
            <a:ext cx="6400800" cy="941388"/>
          </a:xfrm>
        </p:spPr>
        <p:txBody>
          <a:bodyPr/>
          <a:lstStyle>
            <a:lvl1pPr algn="ctr">
              <a:defRPr sz="3000"/>
            </a:lvl1pPr>
          </a:lstStyle>
          <a:p>
            <a:pPr lvl="0"/>
            <a:r>
              <a:rPr lang="zh-CN" noProof="0" smtClean="0">
                <a:sym typeface="MS PGothic" pitchFamily="34" charset="-128"/>
              </a:rPr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35129"/>
      </p:ext>
    </p:extLst>
  </p:cSld>
  <p:clrMapOvr>
    <a:masterClrMapping/>
  </p:clrMapOvr>
  <p:transition>
    <p:newsflash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18278737"/>
      </p:ext>
    </p:extLst>
  </p:cSld>
  <p:clrMapOvr>
    <a:masterClrMapping/>
  </p:clrMapOvr>
  <p:transition>
    <p:newsflash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501207"/>
      </p:ext>
    </p:extLst>
  </p:cSld>
  <p:clrMapOvr>
    <a:masterClrMapping/>
  </p:clrMapOvr>
  <p:transition>
    <p:newsfla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90603"/>
      </p:ext>
    </p:extLst>
  </p:cSld>
  <p:clrMapOvr>
    <a:masterClrMapping/>
  </p:clrMapOvr>
  <p:transition>
    <p:newsflash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754114"/>
      </p:ext>
    </p:extLst>
  </p:cSld>
  <p:clrMapOvr>
    <a:masterClrMapping/>
  </p:clrMapOvr>
  <p:transition>
    <p:newsflash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414968"/>
      </p:ext>
    </p:extLst>
  </p:cSld>
  <p:clrMapOvr>
    <a:masterClrMapping/>
  </p:clrMapOvr>
  <p:transition>
    <p:newsflash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716474"/>
      </p:ext>
    </p:extLst>
  </p:cSld>
  <p:clrMapOvr>
    <a:masterClrMapping/>
  </p:clrMapOvr>
  <p:transition>
    <p:newsflash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90118059"/>
      </p:ext>
    </p:extLst>
  </p:cSld>
  <p:clrMapOvr>
    <a:masterClrMapping/>
  </p:clrMapOvr>
  <p:transition>
    <p:newsflash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0534733"/>
      </p:ext>
    </p:extLst>
  </p:cSld>
  <p:clrMapOvr>
    <a:masterClrMapping/>
  </p:clrMapOvr>
  <p:transition>
    <p:newsflash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852014"/>
      </p:ext>
    </p:extLst>
  </p:cSld>
  <p:clrMapOvr>
    <a:masterClrMapping/>
  </p:clrMapOvr>
  <p:transition>
    <p:newsflash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20559"/>
      </p:ext>
    </p:extLst>
  </p:cSld>
  <p:clrMapOvr>
    <a:masterClrMapping/>
  </p:clrMapOvr>
  <p:transition>
    <p:newsflash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01825"/>
            <a:ext cx="7772400" cy="13112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468688"/>
            <a:ext cx="6400800" cy="15636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69E23-B0FA-4B0D-BB5A-445279E8DDC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22542"/>
      </p:ext>
    </p:extLst>
  </p:cSld>
  <p:clrMapOvr>
    <a:masterClrMapping/>
  </p:clrMapOvr>
  <p:transition>
    <p:newsflash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7D0F9-C697-43BF-B06B-4DB4D18D6D0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800"/>
      </p:ext>
    </p:extLst>
  </p:cSld>
  <p:clrMapOvr>
    <a:masterClrMapping/>
  </p:clrMapOvr>
  <p:transition>
    <p:newsflash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9F596-A558-4377-85A8-2ADC674F896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68559"/>
      </p:ext>
    </p:extLst>
  </p:cSld>
  <p:clrMapOvr>
    <a:masterClrMapping/>
  </p:clrMapOvr>
  <p:transition>
    <p:newsfla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3129044"/>
      </p:ext>
    </p:extLst>
  </p:cSld>
  <p:clrMapOvr>
    <a:masterClrMapping/>
  </p:clrMapOvr>
  <p:transition>
    <p:newsflash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768475"/>
            <a:ext cx="3810000" cy="3671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68475"/>
            <a:ext cx="3810000" cy="3671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A4423-D0B4-4DC8-8F14-635CC792A15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31286"/>
      </p:ext>
    </p:extLst>
  </p:cSld>
  <p:clrMapOvr>
    <a:masterClrMapping/>
  </p:clrMapOvr>
  <p:transition>
    <p:newsflash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85EE8-5FE7-43DE-9063-95C7DF414ED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77317"/>
      </p:ext>
    </p:extLst>
  </p:cSld>
  <p:clrMapOvr>
    <a:masterClrMapping/>
  </p:clrMapOvr>
  <p:transition>
    <p:newsflash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AE019-4E32-435E-BE0A-1CBD6839D9E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47868"/>
      </p:ext>
    </p:extLst>
  </p:cSld>
  <p:clrMapOvr>
    <a:masterClrMapping/>
  </p:clrMapOvr>
  <p:transition>
    <p:newsflash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650CE-B62B-4017-8231-87B32CA41A2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17927"/>
      </p:ext>
    </p:extLst>
  </p:cSld>
  <p:clrMapOvr>
    <a:masterClrMapping/>
  </p:clrMapOvr>
  <p:transition>
    <p:newsflash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C6F34-F44F-4BF2-8846-46321596E2E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43105"/>
      </p:ext>
    </p:extLst>
  </p:cSld>
  <p:clrMapOvr>
    <a:masterClrMapping/>
  </p:clrMapOvr>
  <p:transition>
    <p:newsflash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1AE35-DA0B-4414-A60B-0CCB8585B77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15348"/>
      </p:ext>
    </p:extLst>
  </p:cSld>
  <p:clrMapOvr>
    <a:masterClrMapping/>
  </p:clrMapOvr>
  <p:transition>
    <p:newsflash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8AD97-3B0B-4028-889E-8B16F8C0EDD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526584"/>
      </p:ext>
    </p:extLst>
  </p:cSld>
  <p:clrMapOvr>
    <a:masterClrMapping/>
  </p:clrMapOvr>
  <p:transition>
    <p:newsflash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544513"/>
            <a:ext cx="1943100" cy="4895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544513"/>
            <a:ext cx="5676900" cy="4895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017D2-CCF0-4303-AF73-B1791491C86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233053"/>
      </p:ext>
    </p:extLst>
  </p:cSld>
  <p:clrMapOvr>
    <a:masterClrMapping/>
  </p:clrMapOvr>
  <p:transition>
    <p:newsflash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31800" y="2449513"/>
            <a:ext cx="6705600" cy="1223962"/>
          </a:xfrm>
          <a:prstGeom prst="rect">
            <a:avLst/>
          </a:prstGeom>
          <a:solidFill>
            <a:srgbClr val="FFCC00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01675" y="2447925"/>
            <a:ext cx="7772400" cy="1093788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6363" y="3717925"/>
            <a:ext cx="6400800" cy="962025"/>
          </a:xfrm>
        </p:spPr>
        <p:txBody>
          <a:bodyPr/>
          <a:lstStyle>
            <a:lvl1pPr marL="0" indent="0" algn="ctr">
              <a:buFontTx/>
              <a:buNone/>
              <a:defRPr sz="3000">
                <a:solidFill>
                  <a:srgbClr val="FF9900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5573713"/>
            <a:ext cx="2133600" cy="4254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5573713"/>
            <a:ext cx="2895600" cy="4254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5573713"/>
            <a:ext cx="2133600" cy="425450"/>
          </a:xfrm>
        </p:spPr>
        <p:txBody>
          <a:bodyPr/>
          <a:lstStyle>
            <a:lvl1pPr>
              <a:defRPr/>
            </a:lvl1pPr>
          </a:lstStyle>
          <a:p>
            <a:fld id="{37372AEF-A23C-476A-8DD8-2BCBE197D34D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47276-52D7-45A5-A887-994091157A6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20471"/>
      </p:ext>
    </p:extLst>
  </p:cSld>
  <p:clrMapOvr>
    <a:masterClrMapping/>
  </p:clrMapOvr>
  <p:transition>
    <p:newsfla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86357791"/>
      </p:ext>
    </p:extLst>
  </p:cSld>
  <p:clrMapOvr>
    <a:masterClrMapping/>
  </p:clrMapOvr>
  <p:transition>
    <p:newsflash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D9FC4-8FFC-4A3F-A2B4-837C07C67E6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76115"/>
      </p:ext>
    </p:extLst>
  </p:cSld>
  <p:clrMapOvr>
    <a:masterClrMapping/>
  </p:clrMapOvr>
  <p:transition>
    <p:newsflash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766888"/>
            <a:ext cx="3810000" cy="3675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66888"/>
            <a:ext cx="3810000" cy="3675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FE0CD-5E88-4EE0-94CA-8740E30631E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60345"/>
      </p:ext>
    </p:extLst>
  </p:cSld>
  <p:clrMapOvr>
    <a:masterClrMapping/>
  </p:clrMapOvr>
  <p:transition>
    <p:newsflash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4A4E0-C37E-4F4B-9D8C-E0A40626EDD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928196"/>
      </p:ext>
    </p:extLst>
  </p:cSld>
  <p:clrMapOvr>
    <a:masterClrMapping/>
  </p:clrMapOvr>
  <p:transition>
    <p:newsflash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F0E04-A777-4D72-B731-3C614716014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0683"/>
      </p:ext>
    </p:extLst>
  </p:cSld>
  <p:clrMapOvr>
    <a:masterClrMapping/>
  </p:clrMapOvr>
  <p:transition>
    <p:newsflash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A1C89-14D2-4CF8-8D6B-8A4A4CB59F6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38736"/>
      </p:ext>
    </p:extLst>
  </p:cSld>
  <p:clrMapOvr>
    <a:masterClrMapping/>
  </p:clrMapOvr>
  <p:transition>
    <p:newsflash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5384A-BCE7-4C93-B924-7EC1A3D3A90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450917"/>
      </p:ext>
    </p:extLst>
  </p:cSld>
  <p:clrMapOvr>
    <a:masterClrMapping/>
  </p:clrMapOvr>
  <p:transition>
    <p:newsflash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42680-3ED7-4FA1-BB47-009FA3306E2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1409"/>
      </p:ext>
    </p:extLst>
  </p:cSld>
  <p:clrMapOvr>
    <a:masterClrMapping/>
  </p:clrMapOvr>
  <p:transition>
    <p:newsflash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8C0AB-FE57-453D-A07D-4C5907EAE36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72580"/>
      </p:ext>
    </p:extLst>
  </p:cSld>
  <p:clrMapOvr>
    <a:masterClrMapping/>
  </p:clrMapOvr>
  <p:transition>
    <p:newsflash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544513"/>
            <a:ext cx="1943100" cy="48974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544513"/>
            <a:ext cx="5676900" cy="48974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C9D35-0D6E-49D6-8CCB-893085EEA2A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81569"/>
      </p:ext>
    </p:extLst>
  </p:cSld>
  <p:clrMapOvr>
    <a:masterClrMapping/>
  </p:clrMapOvr>
  <p:transition>
    <p:newsflash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演示模板底稿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88" y="3743325"/>
            <a:ext cx="6018212" cy="13112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88" y="3228975"/>
            <a:ext cx="6018212" cy="51435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endParaRPr 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fld id="{8FA53471-D739-440F-8B41-95A4E6B49BF6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48EEE-3402-4B0E-98CF-90893A04297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45496"/>
      </p:ext>
    </p:extLst>
  </p:cSld>
  <p:clrMapOvr>
    <a:masterClrMapping/>
  </p:clrMapOvr>
  <p:transition>
    <p:newsfla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11810481"/>
      </p:ext>
    </p:extLst>
  </p:cSld>
  <p:clrMapOvr>
    <a:masterClrMapping/>
  </p:clrMapOvr>
  <p:transition>
    <p:newsflash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2F445-AB62-44FC-B7CD-CF7AB69B203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83293"/>
      </p:ext>
    </p:extLst>
  </p:cSld>
  <p:clrMapOvr>
    <a:masterClrMapping/>
  </p:clrMapOvr>
  <p:transition>
    <p:newsflash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37729-8E39-42C0-9D1A-736B3808026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941254"/>
      </p:ext>
    </p:extLst>
  </p:cSld>
  <p:clrMapOvr>
    <a:masterClrMapping/>
  </p:clrMapOvr>
  <p:transition>
    <p:newsflash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28675" y="1776413"/>
            <a:ext cx="3703638" cy="359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4713" y="1776413"/>
            <a:ext cx="3705225" cy="3597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91EA0-CC6E-4E69-846F-98E8038C6C4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32244"/>
      </p:ext>
    </p:extLst>
  </p:cSld>
  <p:clrMapOvr>
    <a:masterClrMapping/>
  </p:clrMapOvr>
  <p:transition>
    <p:newsflash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D81A0-99BF-4924-BFB9-E3C4AC95D29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164026"/>
      </p:ext>
    </p:extLst>
  </p:cSld>
  <p:clrMapOvr>
    <a:masterClrMapping/>
  </p:clrMapOvr>
  <p:transition>
    <p:newsflash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7F1E8-271E-40F7-A3CB-252C6757911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998948"/>
      </p:ext>
    </p:extLst>
  </p:cSld>
  <p:clrMapOvr>
    <a:masterClrMapping/>
  </p:clrMapOvr>
  <p:transition>
    <p:newsflash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51DA35-0950-4562-A9C9-E5692B35253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25872"/>
      </p:ext>
    </p:extLst>
  </p:cSld>
  <p:clrMapOvr>
    <a:masterClrMapping/>
  </p:clrMapOvr>
  <p:transition>
    <p:newsflash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93A1F-609F-4864-8B8E-F045D1D8153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715603"/>
      </p:ext>
    </p:extLst>
  </p:cSld>
  <p:clrMapOvr>
    <a:masterClrMapping/>
  </p:clrMapOvr>
  <p:transition>
    <p:newsflash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598FA-7002-456B-99C3-622285914E3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15498"/>
      </p:ext>
    </p:extLst>
  </p:cSld>
  <p:clrMapOvr>
    <a:masterClrMapping/>
  </p:clrMapOvr>
  <p:transition>
    <p:newsflash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FB681-0082-4EE8-B2F3-7496A9D4A6D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92403"/>
      </p:ext>
    </p:extLst>
  </p:cSld>
  <p:clrMapOvr>
    <a:masterClrMapping/>
  </p:clrMapOvr>
  <p:transition>
    <p:newsflash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00813" y="755650"/>
            <a:ext cx="1889125" cy="46180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28675" y="755650"/>
            <a:ext cx="5519738" cy="46180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F2266-119A-4CCE-8939-10418DB532A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99138"/>
      </p:ext>
    </p:extLst>
  </p:cSld>
  <p:clrMapOvr>
    <a:masterClrMapping/>
  </p:clrMapOvr>
  <p:transition>
    <p:newsfla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76805"/>
      </p:ext>
    </p:extLst>
  </p:cSld>
  <p:clrMapOvr>
    <a:masterClrMapping/>
  </p:clrMapOvr>
  <p:transition>
    <p:newsflash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24088"/>
            <a:ext cx="7772400" cy="989012"/>
          </a:xfrm>
        </p:spPr>
        <p:txBody>
          <a:bodyPr/>
          <a:lstStyle>
            <a:lvl1pPr algn="r">
              <a:defRPr sz="4000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1050" y="3381375"/>
            <a:ext cx="6400800" cy="1006475"/>
          </a:xfrm>
        </p:spPr>
        <p:txBody>
          <a:bodyPr/>
          <a:lstStyle>
            <a:lvl1pPr marL="0" indent="0" algn="r">
              <a:buFontTx/>
              <a:buNone/>
              <a:defRPr sz="30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469659"/>
      </p:ext>
    </p:extLst>
  </p:cSld>
  <p:clrMapOvr>
    <a:masterClrMapping/>
  </p:clrMapOvr>
  <p:transition>
    <p:newsflash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95959194"/>
      </p:ext>
    </p:extLst>
  </p:cSld>
  <p:clrMapOvr>
    <a:masterClrMapping/>
  </p:clrMapOvr>
  <p:transition>
    <p:newsflash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627313" y="1428750"/>
            <a:ext cx="295275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32463" y="1428750"/>
            <a:ext cx="2954337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356308"/>
      </p:ext>
    </p:extLst>
  </p:cSld>
  <p:clrMapOvr>
    <a:masterClrMapping/>
  </p:clrMapOvr>
  <p:transition>
    <p:newsflash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818669"/>
      </p:ext>
    </p:extLst>
  </p:cSld>
  <p:clrMapOvr>
    <a:masterClrMapping/>
  </p:clrMapOvr>
  <p:transition>
    <p:newsflash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737755"/>
      </p:ext>
    </p:extLst>
  </p:cSld>
  <p:clrMapOvr>
    <a:masterClrMapping/>
  </p:clrMapOvr>
  <p:transition>
    <p:newsflash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8538053"/>
      </p:ext>
    </p:extLst>
  </p:cSld>
  <p:clrMapOvr>
    <a:masterClrMapping/>
  </p:clrMapOvr>
  <p:transition>
    <p:newsflash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06041971"/>
      </p:ext>
    </p:extLst>
  </p:cSld>
  <p:clrMapOvr>
    <a:masterClrMapping/>
  </p:clrMapOvr>
  <p:transition>
    <p:newsflash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41927014"/>
      </p:ext>
    </p:extLst>
  </p:cSld>
  <p:clrMapOvr>
    <a:masterClrMapping/>
  </p:clrMapOvr>
  <p:transition>
    <p:newsflash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114230"/>
      </p:ext>
    </p:extLst>
  </p:cSld>
  <p:clrMapOvr>
    <a:masterClrMapping/>
  </p:clrMapOvr>
  <p:transition>
    <p:newsfla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3688" y="168275"/>
            <a:ext cx="2062162" cy="52990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8275"/>
            <a:ext cx="6034088" cy="52990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558576"/>
      </p:ext>
    </p:extLst>
  </p:cSld>
  <p:clrMapOvr>
    <a:masterClrMapping/>
  </p:clrMapOvr>
  <p:transition>
    <p:newsflash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46913" y="244475"/>
            <a:ext cx="1639887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124075" y="244475"/>
            <a:ext cx="4770438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495059"/>
      </p:ext>
    </p:extLst>
  </p:cSld>
  <p:clrMapOvr>
    <a:masterClrMapping/>
  </p:clrMapOvr>
  <p:transition>
    <p:newsflash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占位符 1"/>
          <p:cNvSpPr>
            <a:spLocks noGrp="1" noChangeArrowheads="1"/>
          </p:cNvSpPr>
          <p:nvPr/>
        </p:nvSpPr>
        <p:spPr bwMode="auto">
          <a:xfrm>
            <a:off x="414338" y="192088"/>
            <a:ext cx="822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Tx/>
              <a:buNone/>
            </a:pPr>
            <a:r>
              <a:rPr lang="zh-CN" sz="440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40963" name="Text Placeholder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68688"/>
            <a:ext cx="6400800" cy="15636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>
                <a:sym typeface="Calibri" pitchFamily="34" charset="0"/>
              </a:rPr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646671"/>
      </p:ext>
    </p:extLst>
  </p:cSld>
  <p:clrMapOvr>
    <a:masterClrMapping/>
  </p:clrMapOvr>
  <p:transition>
    <p:newsflash/>
  </p:transition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43793724"/>
      </p:ext>
    </p:extLst>
  </p:cSld>
  <p:clrMapOvr>
    <a:masterClrMapping/>
  </p:clrMapOvr>
  <p:transition>
    <p:newsflash/>
  </p:transition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135575"/>
      </p:ext>
    </p:extLst>
  </p:cSld>
  <p:clrMapOvr>
    <a:masterClrMapping/>
  </p:clrMapOvr>
  <p:transition>
    <p:newsflash/>
  </p:transition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036152"/>
      </p:ext>
    </p:extLst>
  </p:cSld>
  <p:clrMapOvr>
    <a:masterClrMapping/>
  </p:clrMapOvr>
  <p:transition>
    <p:newsflash/>
  </p:transition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787292"/>
      </p:ext>
    </p:extLst>
  </p:cSld>
  <p:clrMapOvr>
    <a:masterClrMapping/>
  </p:clrMapOvr>
  <p:transition>
    <p:newsflash/>
  </p:transition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905541"/>
      </p:ext>
    </p:extLst>
  </p:cSld>
  <p:clrMapOvr>
    <a:masterClrMapping/>
  </p:clrMapOvr>
  <p:transition>
    <p:newsflash/>
  </p:transition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58269255"/>
      </p:ext>
    </p:extLst>
  </p:cSld>
  <p:clrMapOvr>
    <a:masterClrMapping/>
  </p:clrMapOvr>
  <p:transition>
    <p:newsflash/>
  </p:transition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30347310"/>
      </p:ext>
    </p:extLst>
  </p:cSld>
  <p:clrMapOvr>
    <a:masterClrMapping/>
  </p:clrMapOvr>
  <p:transition>
    <p:newsfla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>
            <p:ph type="ctrTitle"/>
          </p:nvPr>
        </p:nvSpPr>
        <p:spPr>
          <a:xfrm>
            <a:off x="1044575" y="4321175"/>
            <a:ext cx="7772400" cy="795338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6147" name="Rectangle 3"/>
          <p:cNvSpPr>
            <a:spLocks noChangeArrowheads="1"/>
          </p:cNvSpPr>
          <p:nvPr>
            <p:ph type="subTitle" idx="1"/>
          </p:nvPr>
        </p:nvSpPr>
        <p:spPr>
          <a:xfrm>
            <a:off x="2411413" y="5202238"/>
            <a:ext cx="6400800" cy="620712"/>
          </a:xfrm>
        </p:spPr>
        <p:txBody>
          <a:bodyPr/>
          <a:lstStyle>
            <a:lvl1pPr marL="0" indent="0" algn="r">
              <a:defRPr sz="300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141445"/>
      </p:ext>
    </p:extLst>
  </p:cSld>
  <p:clrMapOvr>
    <a:masterClrMapping/>
  </p:clrMapOvr>
  <p:transition>
    <p:newsflash/>
  </p:transition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19875" y="192088"/>
            <a:ext cx="2066925" cy="52752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14338" y="192088"/>
            <a:ext cx="6053137" cy="52752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729320"/>
      </p:ext>
    </p:extLst>
  </p:cSld>
  <p:clrMapOvr>
    <a:masterClrMapping/>
  </p:clrMapOvr>
  <p:transition>
    <p:newsfla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930315"/>
      </p:ext>
    </p:extLst>
  </p:cSld>
  <p:clrMapOvr>
    <a:masterClrMapping/>
  </p:clrMapOvr>
  <p:transition>
    <p:newsflash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24753718"/>
      </p:ext>
    </p:extLst>
  </p:cSld>
  <p:clrMapOvr>
    <a:masterClrMapping/>
  </p:clrMapOvr>
  <p:transition>
    <p:newsfla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60475"/>
            <a:ext cx="4038600" cy="4208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60475"/>
            <a:ext cx="4038600" cy="4208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403068"/>
      </p:ext>
    </p:extLst>
  </p:cSld>
  <p:clrMapOvr>
    <a:masterClrMapping/>
  </p:clrMapOvr>
  <p:transition>
    <p:newsflash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024327"/>
      </p:ext>
    </p:extLst>
  </p:cSld>
  <p:clrMapOvr>
    <a:masterClrMapping/>
  </p:clrMapOvr>
  <p:transition>
    <p:newsflash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445153"/>
      </p:ext>
    </p:extLst>
  </p:cSld>
  <p:clrMapOvr>
    <a:masterClrMapping/>
  </p:clrMapOvr>
  <p:transition>
    <p:newsflash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975815"/>
      </p:ext>
    </p:extLst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1AEF3-16B3-4D79-A9E7-2376D5B22D5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786673"/>
      </p:ext>
    </p:extLst>
  </p:cSld>
  <p:clrMapOvr>
    <a:masterClrMapping/>
  </p:clrMapOvr>
  <p:transition>
    <p:newsflash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72636779"/>
      </p:ext>
    </p:extLst>
  </p:cSld>
  <p:clrMapOvr>
    <a:masterClrMapping/>
  </p:clrMapOvr>
  <p:transition>
    <p:newsflash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83805550"/>
      </p:ext>
    </p:extLst>
  </p:cSld>
  <p:clrMapOvr>
    <a:masterClrMapping/>
  </p:clrMapOvr>
  <p:transition>
    <p:newsflash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333248"/>
      </p:ext>
    </p:extLst>
  </p:cSld>
  <p:clrMapOvr>
    <a:masterClrMapping/>
  </p:clrMapOvr>
  <p:transition>
    <p:newsflash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6063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6063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501024"/>
      </p:ext>
    </p:extLst>
  </p:cSld>
  <p:clrMapOvr>
    <a:masterClrMapping/>
  </p:clrMapOvr>
  <p:transition>
    <p:newsflash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6363" y="1901825"/>
            <a:ext cx="7081837" cy="11588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3188" y="3141663"/>
            <a:ext cx="7070725" cy="56197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8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5573713"/>
            <a:ext cx="2133600" cy="423862"/>
          </a:xfrm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5573713"/>
            <a:ext cx="2895600" cy="423862"/>
          </a:xfrm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5573713"/>
            <a:ext cx="2133600" cy="423862"/>
          </a:xfrm>
        </p:spPr>
        <p:txBody>
          <a:bodyPr/>
          <a:lstStyle>
            <a:lvl1pPr>
              <a:spcBef>
                <a:spcPct val="0"/>
              </a:spcBef>
              <a:defRPr>
                <a:solidFill>
                  <a:schemeClr val="tx1"/>
                </a:solidFill>
              </a:defRPr>
            </a:lvl1pPr>
          </a:lstStyle>
          <a:p>
            <a:fld id="{46154919-51B4-4F6B-AD95-E86D816BFD7D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73A6F-B58D-4DEE-BD53-DE6CB4E5D8C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64068"/>
      </p:ext>
    </p:extLst>
  </p:cSld>
  <p:clrMapOvr>
    <a:masterClrMapping/>
  </p:clrMapOvr>
  <p:transition>
    <p:newsflash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59C5F-B954-442A-8B81-FF051B83E6C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53599"/>
      </p:ext>
    </p:extLst>
  </p:cSld>
  <p:clrMapOvr>
    <a:masterClrMapping/>
  </p:clrMapOvr>
  <p:transition>
    <p:newsflash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371600" y="1768475"/>
            <a:ext cx="3733800" cy="3671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57800" y="1768475"/>
            <a:ext cx="3733800" cy="3671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43CAB-6E6D-428B-A8A8-7A56BB187A6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12396"/>
      </p:ext>
    </p:extLst>
  </p:cSld>
  <p:clrMapOvr>
    <a:masterClrMapping/>
  </p:clrMapOvr>
  <p:transition>
    <p:newsflash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77897-9B08-4BA4-B8DD-E07B0A66FBA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45704"/>
      </p:ext>
    </p:extLst>
  </p:cSld>
  <p:clrMapOvr>
    <a:masterClrMapping/>
  </p:clrMapOvr>
  <p:transition>
    <p:newsflash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162BE-7D46-48E6-BE09-8CBFF0BB42B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74429"/>
      </p:ext>
    </p:extLst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879BB-2238-4DA3-97D0-0C3716B685B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612103"/>
      </p:ext>
    </p:extLst>
  </p:cSld>
  <p:clrMapOvr>
    <a:masterClrMapping/>
  </p:clrMapOvr>
  <p:transition>
    <p:newsflash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5B4C9-755A-4B99-B454-3DCDE077600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89339"/>
      </p:ext>
    </p:extLst>
  </p:cSld>
  <p:clrMapOvr>
    <a:masterClrMapping/>
  </p:clrMapOvr>
  <p:transition>
    <p:newsflash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0B873-DFAA-4ABB-9B73-5E4F037EB95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81386"/>
      </p:ext>
    </p:extLst>
  </p:cSld>
  <p:clrMapOvr>
    <a:masterClrMapping/>
  </p:clrMapOvr>
  <p:transition>
    <p:newsflash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8DC34-A105-4C42-8F2B-128AC1811AE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323336"/>
      </p:ext>
    </p:extLst>
  </p:cSld>
  <p:clrMapOvr>
    <a:masterClrMapping/>
  </p:clrMapOvr>
  <p:transition>
    <p:newsflash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849FB-3DFC-47DB-B0D4-A872D252732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64671"/>
      </p:ext>
    </p:extLst>
  </p:cSld>
  <p:clrMapOvr>
    <a:masterClrMapping/>
  </p:clrMapOvr>
  <p:transition>
    <p:newsflash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6600" y="476250"/>
            <a:ext cx="1905000" cy="49641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371600" y="476250"/>
            <a:ext cx="5562600" cy="49641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6169A-38B8-463D-8C41-88C462C9278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58125"/>
      </p:ext>
    </p:extLst>
  </p:cSld>
  <p:clrMapOvr>
    <a:masterClrMapping/>
  </p:clrMapOvr>
  <p:transition>
    <p:newsflash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1825"/>
            <a:ext cx="7772400" cy="1311275"/>
          </a:xfrm>
        </p:spPr>
        <p:txBody>
          <a:bodyPr/>
          <a:lstStyle>
            <a:lvl1pPr algn="ctr">
              <a:defRPr sz="4000">
                <a:solidFill>
                  <a:srgbClr val="99CC00"/>
                </a:solidFill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00425"/>
            <a:ext cx="6400800" cy="952500"/>
          </a:xfrm>
        </p:spPr>
        <p:txBody>
          <a:bodyPr/>
          <a:lstStyle>
            <a:lvl1pPr marL="0" indent="0" algn="ctr">
              <a:buFontTx/>
              <a:buNone/>
              <a:defRPr sz="3000">
                <a:solidFill>
                  <a:srgbClr val="99CC00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8DA79-EB5B-45AD-9A8A-B540E2A2221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461348"/>
      </p:ext>
    </p:extLst>
  </p:cSld>
  <p:clrMapOvr>
    <a:masterClrMapping/>
  </p:clrMapOvr>
  <p:transition>
    <p:newsflash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2A8EA-5EE2-445B-B3BF-27C0A8031DC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39029"/>
      </p:ext>
    </p:extLst>
  </p:cSld>
  <p:clrMapOvr>
    <a:masterClrMapping/>
  </p:clrMapOvr>
  <p:transition>
    <p:newsflash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155700"/>
            <a:ext cx="3810000" cy="4284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55700"/>
            <a:ext cx="3810000" cy="4284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42FCC-85E2-4DE2-A51C-3BEA607FAC3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61881"/>
      </p:ext>
    </p:extLst>
  </p:cSld>
  <p:clrMapOvr>
    <a:masterClrMapping/>
  </p:clrMapOvr>
  <p:transition>
    <p:newsflash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E113B-CE69-45BE-A578-DEF7D367D02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510581"/>
      </p:ext>
    </p:extLst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CDC3E-8F46-49FB-8C86-D3312855494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85486"/>
      </p:ext>
    </p:extLst>
  </p:cSld>
  <p:clrMapOvr>
    <a:masterClrMapping/>
  </p:clrMapOvr>
  <p:transition>
    <p:newsflash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41EBD-C6BA-447A-BE37-E61E1801266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10439"/>
      </p:ext>
    </p:extLst>
  </p:cSld>
  <p:clrMapOvr>
    <a:masterClrMapping/>
  </p:clrMapOvr>
  <p:transition>
    <p:newsflash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1025F-F4FC-4678-9440-5D98C4D05DF5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98638"/>
      </p:ext>
    </p:extLst>
  </p:cSld>
  <p:clrMapOvr>
    <a:masterClrMapping/>
  </p:clrMapOvr>
  <p:transition>
    <p:newsflash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CDF1A-BF1F-4D0D-8B7F-0B89129F168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54319"/>
      </p:ext>
    </p:extLst>
  </p:cSld>
  <p:clrMapOvr>
    <a:masterClrMapping/>
  </p:clrMapOvr>
  <p:transition>
    <p:newsflash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47EAA-3952-4AC4-9DFE-08E0AC7E6D5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19080"/>
      </p:ext>
    </p:extLst>
  </p:cSld>
  <p:clrMapOvr>
    <a:masterClrMapping/>
  </p:clrMapOvr>
  <p:transition>
    <p:newsflash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3522A-486D-44C5-A0C2-1E72210426A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80590"/>
      </p:ext>
    </p:extLst>
  </p:cSld>
  <p:clrMapOvr>
    <a:masterClrMapping/>
  </p:clrMapOvr>
  <p:transition>
    <p:newsflash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136525"/>
            <a:ext cx="1943100" cy="5303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36525"/>
            <a:ext cx="5676900" cy="5303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44A4F-F79C-4FC8-8395-A03CE4A7936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794685"/>
      </p:ext>
    </p:extLst>
  </p:cSld>
  <p:clrMapOvr>
    <a:masterClrMapping/>
  </p:clrMapOvr>
  <p:transition>
    <p:newsflash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32138" y="660400"/>
            <a:ext cx="5688012" cy="1227138"/>
          </a:xfrm>
        </p:spPr>
        <p:txBody>
          <a:bodyPr/>
          <a:lstStyle>
            <a:lvl1pPr algn="r">
              <a:defRPr sz="3600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32138" y="2032000"/>
            <a:ext cx="5689600" cy="685800"/>
          </a:xfrm>
        </p:spPr>
        <p:txBody>
          <a:bodyPr/>
          <a:lstStyle>
            <a:lvl1pPr marL="0" indent="0" algn="r">
              <a:buFontTx/>
              <a:buNone/>
              <a:defRPr sz="24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912764F-4353-4DA3-B195-8B85B60314FB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56A41-75CE-4728-AA82-7FAC9DAD2CD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96228"/>
      </p:ext>
    </p:extLst>
  </p:cSld>
  <p:clrMapOvr>
    <a:masterClrMapping/>
  </p:clrMapOvr>
  <p:transition>
    <p:newsflash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4480A-532B-40AF-AEA4-DD803D9030F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58582"/>
      </p:ext>
    </p:extLst>
  </p:cSld>
  <p:clrMapOvr>
    <a:masterClrMapping/>
  </p:clrMapOvr>
  <p:transition>
    <p:newsflash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47813" y="1428750"/>
            <a:ext cx="3492500" cy="4040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92713" y="1428750"/>
            <a:ext cx="3494087" cy="4040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58FA3-F025-4E38-81E3-47AED2FEB313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36937"/>
      </p:ext>
    </p:extLst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BCBF9-E0B9-419D-9A48-41D2DAB78128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49160"/>
      </p:ext>
    </p:extLst>
  </p:cSld>
  <p:clrMapOvr>
    <a:masterClrMapping/>
  </p:clrMapOvr>
  <p:transition>
    <p:newsflash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229600" cy="102076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C711F-CA8E-4EFB-AE19-F2C9CC949DF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76720"/>
      </p:ext>
    </p:extLst>
  </p:cSld>
  <p:clrMapOvr>
    <a:masterClrMapping/>
  </p:clrMapOvr>
  <p:transition>
    <p:newsflash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88439-7B97-4FA4-BB8C-FA929198ECA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4118"/>
      </p:ext>
    </p:extLst>
  </p:cSld>
  <p:clrMapOvr>
    <a:masterClrMapping/>
  </p:clrMapOvr>
  <p:transition>
    <p:newsflash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EC814-E3E0-40A7-870C-F4264C2E4EB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93126"/>
      </p:ext>
    </p:extLst>
  </p:cSld>
  <p:clrMapOvr>
    <a:masterClrMapping/>
  </p:clrMapOvr>
  <p:transition>
    <p:newsflash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9CDB1-4561-4855-A7B4-67FF7B832FC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115077"/>
      </p:ext>
    </p:extLst>
  </p:cSld>
  <p:clrMapOvr>
    <a:masterClrMapping/>
  </p:clrMapOvr>
  <p:transition>
    <p:newsflash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1A7D5-6189-4AC4-AC01-CDF2B3430A4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193085"/>
      </p:ext>
    </p:extLst>
  </p:cSld>
  <p:clrMapOvr>
    <a:masterClrMapping/>
  </p:clrMapOvr>
  <p:transition>
    <p:newsflash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69DA9-0C1E-4CD4-A21E-C1609310D2B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73521"/>
      </p:ext>
    </p:extLst>
  </p:cSld>
  <p:clrMapOvr>
    <a:masterClrMapping/>
  </p:clrMapOvr>
  <p:transition>
    <p:newsflash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02450" y="246063"/>
            <a:ext cx="178435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47813" y="246063"/>
            <a:ext cx="5202237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661BF-3451-4850-9F00-D20C99CACC1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17560"/>
      </p:ext>
    </p:extLst>
  </p:cSld>
  <p:clrMapOvr>
    <a:masterClrMapping/>
  </p:clrMapOvr>
  <p:transition>
    <p:newsflash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9175"/>
            <a:ext cx="7772400" cy="923925"/>
          </a:xfrm>
        </p:spPr>
        <p:txBody>
          <a:bodyPr/>
          <a:lstStyle>
            <a:lvl1pPr algn="r">
              <a:defRPr sz="4000"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2638" y="3381375"/>
            <a:ext cx="6400800" cy="620713"/>
          </a:xfrm>
        </p:spPr>
        <p:txBody>
          <a:bodyPr/>
          <a:lstStyle>
            <a:lvl1pPr marL="0" indent="0" algn="r">
              <a:buFontTx/>
              <a:buNone/>
              <a:defRPr sz="30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150D3-979D-448E-91C4-E07A230D6C9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617277"/>
      </p:ext>
    </p:extLst>
  </p:cSld>
  <p:clrMapOvr>
    <a:masterClrMapping/>
  </p:clrMapOvr>
  <p:transition>
    <p:newsflash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5ACE-6670-4A88-B366-FCB97F2978C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16957"/>
      </p:ext>
    </p:extLst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C979E-D582-487F-A1DE-83C43200DFF6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11161"/>
      </p:ext>
    </p:extLst>
  </p:cSld>
  <p:clrMapOvr>
    <a:masterClrMapping/>
  </p:clrMapOvr>
  <p:transition>
    <p:newsflash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EF9EE-94B9-4407-AC0F-380A842669C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96100"/>
      </p:ext>
    </p:extLst>
  </p:cSld>
  <p:clrMapOvr>
    <a:masterClrMapping/>
  </p:clrMapOvr>
  <p:transition>
    <p:newsflash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4B7C1-1E1D-4BF3-879C-11F1CA9A856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770611"/>
      </p:ext>
    </p:extLst>
  </p:cSld>
  <p:clrMapOvr>
    <a:masterClrMapping/>
  </p:clrMapOvr>
  <p:transition>
    <p:newsflash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5921C-788A-495E-9F77-BD23CF0A60E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61154"/>
      </p:ext>
    </p:extLst>
  </p:cSld>
  <p:clrMapOvr>
    <a:masterClrMapping/>
  </p:clrMapOvr>
  <p:transition>
    <p:newsflash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F450A-0B40-43C3-ACF7-504AFA35CFB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754785"/>
      </p:ext>
    </p:extLst>
  </p:cSld>
  <p:clrMapOvr>
    <a:masterClrMapping/>
  </p:clrMapOvr>
  <p:transition>
    <p:newsflash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F0E54-2789-49BA-A058-195BC497B90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60170"/>
      </p:ext>
    </p:extLst>
  </p:cSld>
  <p:clrMapOvr>
    <a:masterClrMapping/>
  </p:clrMapOvr>
  <p:transition>
    <p:newsflash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A4424-A62E-4480-B283-4AF49C7F3E1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648266"/>
      </p:ext>
    </p:extLst>
  </p:cSld>
  <p:clrMapOvr>
    <a:masterClrMapping/>
  </p:clrMapOvr>
  <p:transition>
    <p:newsflash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58FEB-EEEA-4F39-BFC7-1F2B70805BD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90686"/>
      </p:ext>
    </p:extLst>
  </p:cSld>
  <p:clrMapOvr>
    <a:masterClrMapping/>
  </p:clrMapOvr>
  <p:transition>
    <p:newsflash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A6E9D-6438-4F36-939B-67B39D1DE11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97416"/>
      </p:ext>
    </p:extLst>
  </p:cSld>
  <p:clrMapOvr>
    <a:masterClrMapping/>
  </p:clrMapOvr>
  <p:transition>
    <p:newsflash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1700"/>
            <a:ext cx="9144000" cy="30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7" name="Rectangle 3"/>
          <p:cNvSpPr>
            <a:spLocks noChangeArrowheads="1"/>
          </p:cNvSpPr>
          <p:nvPr>
            <p:ph type="ctrTitle"/>
          </p:nvPr>
        </p:nvSpPr>
        <p:spPr>
          <a:xfrm>
            <a:off x="685800" y="1901825"/>
            <a:ext cx="7772400" cy="1311275"/>
          </a:xfrm>
        </p:spPr>
        <p:txBody>
          <a:bodyPr/>
          <a:lstStyle>
            <a:lvl1pPr marL="0" indent="0" algn="ctr">
              <a:defRPr sz="4000"/>
            </a:lvl1pPr>
          </a:lstStyle>
          <a:p>
            <a:pPr lvl="0"/>
            <a:r>
              <a:rPr lang="zh-CN" noProof="0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6388" name="Rectangle 4"/>
          <p:cNvSpPr>
            <a:spLocks noChangeArrowheads="1"/>
          </p:cNvSpPr>
          <p:nvPr>
            <p:ph type="subTitle" idx="1"/>
          </p:nvPr>
        </p:nvSpPr>
        <p:spPr>
          <a:xfrm>
            <a:off x="1371600" y="3381375"/>
            <a:ext cx="6400800" cy="942975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 sz="3000"/>
            </a:lvl1pPr>
          </a:lstStyle>
          <a:p>
            <a:pPr lvl="0"/>
            <a:r>
              <a:rPr lang="zh-CN" noProof="0" smtClean="0">
                <a:sym typeface="Calibri" pitchFamily="34" charset="0"/>
              </a:rPr>
              <a:t>单击此处编辑母版副标题样式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330023"/>
      </p:ext>
    </p:extLst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2F93B-28DC-4F32-8F15-584E6270B5BD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22727"/>
      </p:ext>
    </p:extLst>
  </p:cSld>
  <p:clrMapOvr>
    <a:masterClrMapping/>
  </p:clrMapOvr>
  <p:transition>
    <p:newsflash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300246"/>
      </p:ext>
    </p:extLst>
  </p:cSld>
  <p:clrMapOvr>
    <a:masterClrMapping/>
  </p:clrMapOvr>
  <p:transition>
    <p:newsflash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573059"/>
      </p:ext>
    </p:extLst>
  </p:cSld>
  <p:clrMapOvr>
    <a:masterClrMapping/>
  </p:clrMapOvr>
  <p:transition>
    <p:newsflash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43130"/>
      </p:ext>
    </p:extLst>
  </p:cSld>
  <p:clrMapOvr>
    <a:masterClrMapping/>
  </p:clrMapOvr>
  <p:transition>
    <p:newsflash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007421"/>
      </p:ext>
    </p:extLst>
  </p:cSld>
  <p:clrMapOvr>
    <a:masterClrMapping/>
  </p:clrMapOvr>
  <p:transition>
    <p:newsflash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875664"/>
      </p:ext>
    </p:extLst>
  </p:cSld>
  <p:clrMapOvr>
    <a:masterClrMapping/>
  </p:clrMapOvr>
  <p:transition>
    <p:newsflash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784559"/>
      </p:ext>
    </p:extLst>
  </p:cSld>
  <p:clrMapOvr>
    <a:masterClrMapping/>
  </p:clrMapOvr>
  <p:transition>
    <p:newsflash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872814"/>
      </p:ext>
    </p:extLst>
  </p:cSld>
  <p:clrMapOvr>
    <a:masterClrMapping/>
  </p:clrMapOvr>
  <p:transition>
    <p:newsflash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140432"/>
      </p:ext>
    </p:extLst>
  </p:cSld>
  <p:clrMapOvr>
    <a:masterClrMapping/>
  </p:clrMapOvr>
  <p:transition>
    <p:newsflash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075977"/>
      </p:ext>
    </p:extLst>
  </p:cSld>
  <p:clrMapOvr>
    <a:masterClrMapping/>
  </p:clrMapOvr>
  <p:transition>
    <p:newsflash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演示模板底稿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17600" y="331788"/>
            <a:ext cx="5180013" cy="887412"/>
          </a:xfrm>
        </p:spPr>
        <p:txBody>
          <a:bodyPr/>
          <a:lstStyle>
            <a:lvl1pPr algn="l">
              <a:defRPr sz="3200">
                <a:solidFill>
                  <a:srgbClr val="422100"/>
                </a:solidFill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17600" y="1219200"/>
            <a:ext cx="5181600" cy="53975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422100"/>
                </a:solidFill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+mn-lt"/>
                <a:ea typeface="宋体" pitchFamily="2" charset="-122"/>
              </a:defRPr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+mn-lt"/>
                <a:ea typeface="宋体" pitchFamily="2" charset="-122"/>
              </a:defRPr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+mn-lt"/>
                <a:ea typeface="宋体" pitchFamily="2" charset="-122"/>
              </a:defRPr>
            </a:lvl1pPr>
          </a:lstStyle>
          <a:p>
            <a:fld id="{C60638B8-B18B-4487-BE28-B0AFC62E9118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79E06D-896C-4E01-9334-D087B56B405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08518"/>
      </p:ext>
    </p:extLst>
  </p:cSld>
  <p:clrMapOvr>
    <a:masterClrMapping/>
  </p:clrMapOvr>
  <p:transition>
    <p:newsflash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DA7FD-8560-4307-BB7C-A09E523465D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61281"/>
      </p:ext>
    </p:extLst>
  </p:cSld>
  <p:clrMapOvr>
    <a:masterClrMapping/>
  </p:clrMapOvr>
  <p:transition>
    <p:newsflash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932238"/>
            <a:ext cx="7772400" cy="12160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93975"/>
            <a:ext cx="7772400" cy="13382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49B51-7DB0-43E9-83DE-C4939CCEBA4C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7378"/>
      </p:ext>
    </p:extLst>
  </p:cSld>
  <p:clrMapOvr>
    <a:masterClrMapping/>
  </p:clrMapOvr>
  <p:transition>
    <p:newsflash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0386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55298-0747-4B81-89B0-4FF6CB30BE3A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89128"/>
      </p:ext>
    </p:extLst>
  </p:cSld>
  <p:clrMapOvr>
    <a:masterClrMapping/>
  </p:clrMapOvr>
  <p:transition>
    <p:newsflash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70013"/>
            <a:ext cx="4040188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941513"/>
            <a:ext cx="4040188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370013"/>
            <a:ext cx="4041775" cy="5715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941513"/>
            <a:ext cx="4041775" cy="35258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9350C-FD30-4DCB-A014-863308DE8F80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37788"/>
      </p:ext>
    </p:extLst>
  </p:cSld>
  <p:clrMapOvr>
    <a:masterClrMapping/>
  </p:clrMapOvr>
  <p:transition>
    <p:newsflash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F450F-75AC-414E-97DD-28B10F0D8739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89101"/>
      </p:ext>
    </p:extLst>
  </p:cSld>
  <p:clrMapOvr>
    <a:masterClrMapping/>
  </p:clrMapOvr>
  <p:transition>
    <p:newsflash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654FF-4E84-4DAF-BA66-041B1F29F0D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83631"/>
      </p:ext>
    </p:extLst>
  </p:cSld>
  <p:clrMapOvr>
    <a:masterClrMapping/>
  </p:clrMapOvr>
  <p:transition>
    <p:newsflash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42888"/>
            <a:ext cx="3008313" cy="1038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42888"/>
            <a:ext cx="5111750" cy="5224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281113"/>
            <a:ext cx="3008313" cy="4186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EE9F2-3BC7-414D-834B-8372B93587C7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802797"/>
      </p:ext>
    </p:extLst>
  </p:cSld>
  <p:clrMapOvr>
    <a:masterClrMapping/>
  </p:clrMapOvr>
  <p:transition>
    <p:newsflash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284663"/>
            <a:ext cx="5486400" cy="5048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46100"/>
            <a:ext cx="5486400" cy="3671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789488"/>
            <a:ext cx="5486400" cy="7191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14494-9407-400E-8A9D-87CE8F64D212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33875"/>
      </p:ext>
    </p:extLst>
  </p:cSld>
  <p:clrMapOvr>
    <a:masterClrMapping/>
  </p:clrMapOvr>
  <p:transition>
    <p:newsflash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FF9D6-6B56-4D20-8F19-8B19FEC2B3FB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71753"/>
      </p:ext>
    </p:extLst>
  </p:cSld>
  <p:clrMapOvr>
    <a:masterClrMapping/>
  </p:clrMapOvr>
  <p:transition>
    <p:newsflash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44475"/>
            <a:ext cx="2057400" cy="5222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019800" cy="5222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244B3-7A4B-4FAE-B6DB-6D52E8604A3F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77009"/>
      </p:ext>
    </p:extLst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9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2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23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25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28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30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32.emf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34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35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36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38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40.pn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15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573713"/>
            <a:ext cx="2133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3713"/>
            <a:ext cx="2895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3713"/>
            <a:ext cx="2133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9EDC06-3A8A-4726-AB07-8F7520E6F2C5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ransition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transition>
    <p:newsflash/>
  </p:transition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F6600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3100" y="1079500"/>
            <a:ext cx="784383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text styles</a:t>
            </a:r>
          </a:p>
          <a:p>
            <a:pPr lvl="1"/>
            <a:r>
              <a:rPr lang="zh-CN" altLang="zh-CN" smtClean="0"/>
              <a:t>Second level</a:t>
            </a:r>
          </a:p>
          <a:p>
            <a:pPr lvl="2"/>
            <a:r>
              <a:rPr lang="zh-CN" altLang="zh-CN" smtClean="0"/>
              <a:t>Third level</a:t>
            </a:r>
          </a:p>
          <a:p>
            <a:pPr lvl="3"/>
            <a:r>
              <a:rPr lang="zh-CN" altLang="zh-CN" smtClean="0"/>
              <a:t>Fourth level</a:t>
            </a:r>
          </a:p>
        </p:txBody>
      </p:sp>
      <p:pic>
        <p:nvPicPr>
          <p:cNvPr id="21507" name="Picture 159" descr="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620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itle Placeholder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</p:sldLayoutIdLst>
  <p:transition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CEEE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CEEE0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CEEE0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CEEE0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CEEE0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CEEE0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CEEE0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CEEE0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CEEE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u"/>
        <a:defRPr sz="2000" b="1"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7163"/>
            <a:ext cx="8229600" cy="404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573713"/>
            <a:ext cx="21336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3713"/>
            <a:ext cx="28956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3713"/>
            <a:ext cx="21336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EDEAFE0-3059-45B8-9BB4-A4FF04400F94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ransition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ransition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transition>
    <p:newsflash/>
  </p:transition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FFFF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FFFF66"/>
          </a:solidFill>
          <a:latin typeface="Arial" pitchFamily="34" charset="0"/>
          <a:ea typeface="黑体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FFFF66"/>
          </a:solidFill>
          <a:latin typeface="Arial" pitchFamily="34" charset="0"/>
          <a:ea typeface="黑体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FFFF66"/>
          </a:solidFill>
          <a:latin typeface="Arial" pitchFamily="34" charset="0"/>
          <a:ea typeface="黑体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FFFF66"/>
          </a:solidFill>
          <a:latin typeface="Arial" pitchFamily="34" charset="0"/>
          <a:ea typeface="黑体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FFF66"/>
          </a:solidFill>
          <a:latin typeface="Arial" pitchFamily="34" charset="0"/>
          <a:ea typeface="黑体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FFF66"/>
          </a:solidFill>
          <a:latin typeface="Arial" pitchFamily="34" charset="0"/>
          <a:ea typeface="黑体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FFF66"/>
          </a:solidFill>
          <a:latin typeface="Arial" pitchFamily="34" charset="0"/>
          <a:ea typeface="黑体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FFF66"/>
          </a:solidFill>
          <a:latin typeface="Arial" pitchFamily="34" charset="0"/>
          <a:ea typeface="黑体" pitchFamily="49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2800" b="1">
          <a:solidFill>
            <a:srgbClr val="CC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 b="1">
          <a:solidFill>
            <a:srgbClr val="CC0000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CC0000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CC0000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1400" b="1">
          <a:solidFill>
            <a:srgbClr val="CC0000"/>
          </a:solidFill>
          <a:latin typeface="+mn-lt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1400" b="1">
          <a:solidFill>
            <a:srgbClr val="CC0000"/>
          </a:solidFill>
          <a:latin typeface="+mn-lt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1400" b="1">
          <a:solidFill>
            <a:srgbClr val="CC0000"/>
          </a:solidFill>
          <a:latin typeface="+mn-lt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1400" b="1">
          <a:solidFill>
            <a:srgbClr val="CC0000"/>
          </a:solidFill>
          <a:latin typeface="+mn-lt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1400" b="1">
          <a:solidFill>
            <a:srgbClr val="CC0000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5822950"/>
            <a:ext cx="1439862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en-US"/>
              <a:t>Page </a:t>
            </a:r>
            <a:r>
              <a:rPr lang="de-DE" altLang="en-US">
                <a:sym typeface="MS UI Gothic" pitchFamily="34" charset="-128"/>
              </a:rPr>
              <a:t></a:t>
            </a:r>
            <a:r>
              <a:rPr lang="de-DE" altLang="en-US"/>
              <a:t> </a:t>
            </a:r>
            <a:fld id="{FDDF49C2-5195-4679-9004-08603C185D64}" type="slidenum">
              <a:rPr lang="zh-CN" altLang="en-US"/>
              <a:pPr/>
              <a:t>‹#›</a:t>
            </a:fld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31888"/>
            <a:ext cx="8229600" cy="433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p:transition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微软雅黑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微软雅黑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微软雅黑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微软雅黑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MS PGothic" pitchFamily="34" charset="-128"/>
              </a:rPr>
              <a:t>单击此处编辑母版标题样式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MS PGothic" pitchFamily="34" charset="-128"/>
              </a:rPr>
              <a:t>单击此处编辑母版文本样式</a:t>
            </a:r>
          </a:p>
          <a:p>
            <a:pPr lvl="1"/>
            <a:r>
              <a:rPr lang="zh-CN" smtClean="0">
                <a:sym typeface="MS PGothic" pitchFamily="34" charset="-128"/>
              </a:rPr>
              <a:t>第二级</a:t>
            </a:r>
          </a:p>
          <a:p>
            <a:pPr lvl="2"/>
            <a:r>
              <a:rPr lang="zh-CN" smtClean="0">
                <a:sym typeface="MS PGothic" pitchFamily="34" charset="-128"/>
              </a:rPr>
              <a:t>第三级</a:t>
            </a:r>
          </a:p>
          <a:p>
            <a:pPr lvl="3"/>
            <a:r>
              <a:rPr lang="zh-CN" smtClean="0">
                <a:sym typeface="MS PGothic" pitchFamily="34" charset="-128"/>
              </a:rPr>
              <a:t>第四级</a:t>
            </a:r>
          </a:p>
          <a:p>
            <a:pPr lvl="4"/>
            <a:r>
              <a:rPr lang="zh-CN" smtClean="0">
                <a:sym typeface="MS PGothic" pitchFamily="34" charset="-128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</p:sldLayoutIdLst>
  <p:transition>
    <p:newsflash/>
  </p:transition>
  <p:txStyles>
    <p:titleStyle>
      <a:lvl1pPr marL="914400" indent="-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  <a:sym typeface="MS PGothic" pitchFamily="34" charset="-128"/>
        </a:defRPr>
      </a:lvl1pPr>
      <a:lvl2pPr marL="914400" indent="-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2pPr>
      <a:lvl3pPr marL="914400" indent="-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3pPr>
      <a:lvl4pPr marL="914400" indent="-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4pPr>
      <a:lvl5pPr marL="914400" indent="-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5pPr>
      <a:lvl6pPr marL="1371600" indent="-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6pPr>
      <a:lvl7pPr marL="1828800" indent="-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7pPr>
      <a:lvl8pPr marL="2286000" indent="-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8pPr>
      <a:lvl9pPr marL="2743200" indent="-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MS PGothic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MS PGothic" pitchFamily="34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400">
          <a:solidFill>
            <a:schemeClr val="tx1"/>
          </a:solidFill>
          <a:latin typeface="+mn-lt"/>
          <a:ea typeface="+mn-ea"/>
          <a:sym typeface="MS PGothic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MS PGothic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>
          <a:solidFill>
            <a:schemeClr val="tx1"/>
          </a:solidFill>
          <a:latin typeface="+mn-lt"/>
          <a:ea typeface="+mn-ea"/>
          <a:sym typeface="MS PGothic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MS PGothic" pitchFamily="3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MS PGothic" pitchFamily="3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MS PGothic" pitchFamily="3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MS PGothic" pitchFamily="34" charset="-128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44513"/>
            <a:ext cx="777240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68475"/>
            <a:ext cx="7772400" cy="367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Click to edit Master text styles</a:t>
            </a:r>
          </a:p>
          <a:p>
            <a:pPr lvl="1"/>
            <a:r>
              <a:rPr lang="zh-CN" altLang="zh-CN" smtClean="0"/>
              <a:t>Second level</a:t>
            </a:r>
          </a:p>
          <a:p>
            <a:pPr lvl="2"/>
            <a:r>
              <a:rPr lang="zh-CN" altLang="zh-CN" smtClean="0"/>
              <a:t>Third level</a:t>
            </a:r>
          </a:p>
          <a:p>
            <a:pPr lvl="3"/>
            <a:r>
              <a:rPr lang="zh-CN" altLang="zh-CN" smtClean="0"/>
              <a:t>Fourth level</a:t>
            </a:r>
          </a:p>
          <a:p>
            <a:pPr lvl="4"/>
            <a:r>
              <a:rPr lang="zh-CN" altLang="zh-CN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575300"/>
            <a:ext cx="1905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5300"/>
            <a:ext cx="28956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5300"/>
            <a:ext cx="1905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15B3E1-AA88-452D-829C-4DBDA1ED839F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p:transition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44513"/>
            <a:ext cx="777240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66888"/>
            <a:ext cx="7772400" cy="367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576888"/>
            <a:ext cx="190500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6888"/>
            <a:ext cx="289560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6888"/>
            <a:ext cx="190500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23304D-4FC5-4735-AA20-9140F85FA5ED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</p:sldLayoutIdLst>
  <p:transition>
    <p:newsflash/>
  </p:transition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Times New Roman" pitchFamily="18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Times New Roman" pitchFamily="18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Times New Roman" pitchFamily="18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Times New Roman" pitchFamily="18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Times New Roman" pitchFamily="18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Times New Roman" pitchFamily="18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Times New Roman" pitchFamily="18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Times New Roman" pitchFamily="18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演示模板底稿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28675" y="755650"/>
            <a:ext cx="7561263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8675" y="1776413"/>
            <a:ext cx="7561263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573713"/>
            <a:ext cx="2133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ea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3713"/>
            <a:ext cx="2895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ea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3713"/>
            <a:ext cx="2133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ea"/>
                <a:ea typeface="+mn-ea"/>
              </a:defRPr>
            </a:lvl1pPr>
          </a:lstStyle>
          <a:p>
            <a:fld id="{33461615-AF5A-4727-B44D-56944D7B4A69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</p:sldLayoutIdLst>
  <p:transition>
    <p:newsflash/>
  </p:transition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66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669900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669900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669900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66990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66990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66990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66990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6699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未知"/>
          <p:cNvSpPr>
            <a:spLocks/>
          </p:cNvSpPr>
          <p:nvPr/>
        </p:nvSpPr>
        <p:spPr bwMode="auto">
          <a:xfrm>
            <a:off x="1633538" y="1798638"/>
            <a:ext cx="7510462" cy="4098925"/>
          </a:xfrm>
          <a:custGeom>
            <a:avLst/>
            <a:gdLst>
              <a:gd name="T0" fmla="*/ 0 w 898"/>
              <a:gd name="T1" fmla="*/ 519 h 519"/>
              <a:gd name="T2" fmla="*/ 0 w 898"/>
              <a:gd name="T3" fmla="*/ 20 h 519"/>
              <a:gd name="T4" fmla="*/ 17 w 898"/>
              <a:gd name="T5" fmla="*/ 0 h 519"/>
              <a:gd name="T6" fmla="*/ 898 w 898"/>
              <a:gd name="T7" fmla="*/ 0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98" h="519">
                <a:moveTo>
                  <a:pt x="0" y="519"/>
                </a:moveTo>
                <a:lnTo>
                  <a:pt x="0" y="20"/>
                </a:lnTo>
                <a:cubicBezTo>
                  <a:pt x="0" y="9"/>
                  <a:pt x="8" y="0"/>
                  <a:pt x="17" y="0"/>
                </a:cubicBezTo>
                <a:lnTo>
                  <a:pt x="898" y="0"/>
                </a:lnTo>
              </a:path>
            </a:pathLst>
          </a:custGeom>
          <a:noFill/>
          <a:ln w="25400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76250" y="168275"/>
            <a:ext cx="8229600" cy="72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31888"/>
            <a:ext cx="8229600" cy="433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p:transition>
    <p:newsflash/>
  </p:transition>
  <p:txStyles>
    <p:titleStyle>
      <a:lvl1pPr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2pPr>
      <a:lvl3pPr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3pPr>
      <a:lvl4pPr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4pPr>
      <a:lvl5pPr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fontAlgn="base" latinLnBrk="1">
        <a:lnSpc>
          <a:spcPts val="2400"/>
        </a:lnSpc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lnSpc>
          <a:spcPts val="2400"/>
        </a:lnSpc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lnSpc>
          <a:spcPts val="24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lnSpc>
          <a:spcPts val="24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lnSpc>
          <a:spcPts val="24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lnSpc>
          <a:spcPts val="24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lnSpc>
          <a:spcPts val="24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lnSpc>
          <a:spcPts val="24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lnSpc>
          <a:spcPts val="24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244475"/>
            <a:ext cx="6562725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27313" y="1428750"/>
            <a:ext cx="6059487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transition>
    <p:newsflash/>
  </p:transition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58AB3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58AB3F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58AB3F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58AB3F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58AB3F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58AB3F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58AB3F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58AB3F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58AB3F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58AB3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rgbClr val="58AB3F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58AB3F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rgbClr val="58AB3F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8AB3F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8AB3F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8AB3F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8AB3F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8AB3F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14338" y="192088"/>
            <a:ext cx="822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CN" altLang="zh-CN" smtClean="0">
              <a:sym typeface="Arial" pitchFamily="34" charset="0"/>
            </a:endParaRPr>
          </a:p>
        </p:txBody>
      </p:sp>
      <p:sp>
        <p:nvSpPr>
          <p:cNvPr id="39939" name="Text Placeholder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Second level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Third level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Fourth level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4115" r:id="rId2"/>
    <p:sldLayoutId id="2147484116" r:id="rId3"/>
    <p:sldLayoutId id="2147484117" r:id="rId4"/>
    <p:sldLayoutId id="2147484118" r:id="rId5"/>
    <p:sldLayoutId id="2147484119" r:id="rId6"/>
    <p:sldLayoutId id="2147484120" r:id="rId7"/>
    <p:sldLayoutId id="2147484121" r:id="rId8"/>
    <p:sldLayoutId id="2147484122" r:id="rId9"/>
    <p:sldLayoutId id="2147484123" r:id="rId10"/>
    <p:sldLayoutId id="2147484124" r:id="rId11"/>
  </p:sldLayoutIdLst>
  <p:transition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9pPr>
    </p:titleStyle>
    <p:bodyStyle>
      <a:lvl1pPr marL="342900" indent="-3429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defTabSz="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57200" y="246063"/>
            <a:ext cx="822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512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260475"/>
            <a:ext cx="8229600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ransition>
    <p:newsflash/>
  </p:transition>
  <p:txStyles>
    <p:titleStyle>
      <a:lvl1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75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330200" indent="-215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1"/>
        </a:buClr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2pPr>
      <a:lvl3pPr marL="631825" indent="-187325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–"/>
        <a:defRPr>
          <a:solidFill>
            <a:schemeClr val="tx1"/>
          </a:solidFill>
          <a:latin typeface="+mn-lt"/>
          <a:ea typeface="+mn-ea"/>
        </a:defRPr>
      </a:lvl3pPr>
      <a:lvl4pPr marL="914400" indent="-168275" algn="l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•"/>
        <a:defRPr>
          <a:solidFill>
            <a:schemeClr val="tx1"/>
          </a:solidFill>
          <a:latin typeface="+mn-lt"/>
          <a:ea typeface="+mn-ea"/>
        </a:defRPr>
      </a:lvl4pPr>
      <a:lvl5pPr marL="1227138" indent="-198438" algn="l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684338" indent="-198438" algn="l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141538" indent="-198438" algn="l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598738" indent="-198438" algn="l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055938" indent="-198438" algn="l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476250"/>
            <a:ext cx="754380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768475"/>
            <a:ext cx="7620000" cy="367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85800" y="5575300"/>
            <a:ext cx="1905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EAEAEA"/>
                </a:solidFill>
              </a:defRPr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5300"/>
            <a:ext cx="28956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EAEAEA"/>
                </a:solidFill>
              </a:defRPr>
            </a:lvl1pPr>
          </a:lstStyle>
          <a:p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5300"/>
            <a:ext cx="1905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EAEAEA"/>
                </a:solidFill>
              </a:defRPr>
            </a:lvl1pPr>
          </a:lstStyle>
          <a:p>
            <a:fld id="{71D8937C-D69A-4550-856D-374F1F1CF352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ransition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黑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黑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黑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黑体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黑体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黑体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黑体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  <a:ea typeface="黑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95000"/>
        <a:buFont typeface="Wingdings" pitchFamily="2" charset="2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36525"/>
            <a:ext cx="77724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55700"/>
            <a:ext cx="7772400" cy="428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575300"/>
            <a:ext cx="1905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5300"/>
            <a:ext cx="28956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5300"/>
            <a:ext cx="1905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82FBFB17-350F-44BD-86C9-B138E2A93664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p:transition>
    <p:newsflash/>
  </p:transition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imes New Roman" pitchFamily="18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imes New Roman" pitchFamily="18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imes New Roman" pitchFamily="18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imes New Roman" pitchFamily="18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imes New Roman" pitchFamily="18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imes New Roman" pitchFamily="18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imes New Roman" pitchFamily="18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imes New Roman" pitchFamily="18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246063"/>
            <a:ext cx="7138987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428750"/>
            <a:ext cx="7138987" cy="404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575300"/>
            <a:ext cx="2133600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5300"/>
            <a:ext cx="2895600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5300"/>
            <a:ext cx="2133600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49D9AE-2A79-46E2-A276-089E7FF9E2DC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ransition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573713"/>
            <a:ext cx="2133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3713"/>
            <a:ext cx="2895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3713"/>
            <a:ext cx="2133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C75C5E4-BBBE-4170-A988-D7A0A1EDC06E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ransition>
    <p:newsflash/>
  </p:transition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672138"/>
            <a:ext cx="289560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pic>
        <p:nvPicPr>
          <p:cNvPr id="15363" name="图片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1700"/>
            <a:ext cx="9144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457200" y="244475"/>
            <a:ext cx="822960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5365" name="Rectangle 5"/>
          <p:cNvSpPr>
            <a:spLocks noChangeArrowheads="1"/>
          </p:cNvSpPr>
          <p:nvPr>
            <p:ph type="body" idx="1"/>
          </p:nvPr>
        </p:nvSpPr>
        <p:spPr bwMode="auto">
          <a:xfrm>
            <a:off x="457200" y="142875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ransition>
    <p:newsflash/>
  </p:transition>
  <p:txStyles>
    <p:titleStyle>
      <a:lvl1pPr marL="914400" indent="-914400" algn="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2pPr>
      <a:lvl3pPr marL="914400" indent="-914400" algn="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3pPr>
      <a:lvl4pPr marL="914400" indent="-914400" algn="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4pPr>
      <a:lvl5pPr marL="914400" indent="-914400" algn="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5pPr>
      <a:lvl6pPr marL="1371600" indent="-914400" algn="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6pPr>
      <a:lvl7pPr marL="1828800" indent="-914400" algn="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7pPr>
      <a:lvl8pPr marL="2286000" indent="-914400" algn="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8pPr>
      <a:lvl9pPr marL="2743200" indent="-914400" algn="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微软雅黑" pitchFamily="34" charset="-122"/>
          <a:sym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6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演示模板底稿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44475"/>
            <a:ext cx="8229600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50"/>
            <a:ext cx="8229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573713"/>
            <a:ext cx="2133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ea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573713"/>
            <a:ext cx="2895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ea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573713"/>
            <a:ext cx="2133600" cy="4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ea"/>
                <a:ea typeface="+mn-ea"/>
              </a:defRPr>
            </a:lvl1pPr>
          </a:lstStyle>
          <a:p>
            <a:fld id="{45548C85-DD1E-4C34-A73F-5485EB62237E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ransition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rgbClr val="92734E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92734E"/>
          </a:solidFill>
          <a:latin typeface="Arial" pitchFamily="34" charset="0"/>
          <a:ea typeface="华文细黑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92734E"/>
          </a:solidFill>
          <a:latin typeface="Arial" pitchFamily="34" charset="0"/>
          <a:ea typeface="华文细黑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92734E"/>
          </a:solidFill>
          <a:latin typeface="Arial" pitchFamily="34" charset="0"/>
          <a:ea typeface="华文细黑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92734E"/>
          </a:solidFill>
          <a:latin typeface="Arial" pitchFamily="34" charset="0"/>
          <a:ea typeface="华文细黑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92734E"/>
          </a:solidFill>
          <a:latin typeface="Arial" pitchFamily="34" charset="0"/>
          <a:ea typeface="华文细黑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92734E"/>
          </a:solidFill>
          <a:latin typeface="Arial" pitchFamily="34" charset="0"/>
          <a:ea typeface="华文细黑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92734E"/>
          </a:solidFill>
          <a:latin typeface="Arial" pitchFamily="34" charset="0"/>
          <a:ea typeface="华文细黑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92734E"/>
          </a:solidFill>
          <a:latin typeface="Arial" pitchFamily="34" charset="0"/>
          <a:ea typeface="华文细黑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rgbClr val="5F5F5F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5F5F5F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rgbClr val="5F5F5F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F5F5F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F5F5F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F5F5F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F5F5F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5F5F5F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84.xml"/><Relationship Id="rId1" Type="http://schemas.openxmlformats.org/officeDocument/2006/relationships/audio" Target="file:///C:\Documents%20and%20Settings\Administrator\&#26700;&#38754;\mayunjie2\&#21451;&#35850;.wma" TargetMode="External"/><Relationship Id="rId5" Type="http://schemas.openxmlformats.org/officeDocument/2006/relationships/slide" Target="slide9.xml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8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3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" Target="slide9.xml"/><Relationship Id="rId1" Type="http://schemas.openxmlformats.org/officeDocument/2006/relationships/slideLayout" Target="../slideLayouts/slideLayout1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5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7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73.xml"/><Relationship Id="rId1" Type="http://schemas.openxmlformats.org/officeDocument/2006/relationships/audio" Target="file:///C:\Documents%20and%20Settings\Administrator\&#26700;&#38754;\mayunjie2\&#21451;&#35850;.wma" TargetMode="External"/><Relationship Id="rId4" Type="http://schemas.openxmlformats.org/officeDocument/2006/relationships/image" Target="../media/image4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/>
          <p:cNvSpPr>
            <a:spLocks noChangeArrowheads="1" noChangeShapeType="1"/>
          </p:cNvSpPr>
          <p:nvPr/>
        </p:nvSpPr>
        <p:spPr bwMode="auto">
          <a:xfrm>
            <a:off x="611188" y="179388"/>
            <a:ext cx="2376487" cy="75565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>
                <a:ln w="12700" cmpd="sng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sy="50000" rotWithShape="0">
                    <a:srgbClr val="875B0D">
                      <a:alpha val="68999"/>
                    </a:srgbClr>
                  </a:outerShdw>
                </a:effectLst>
                <a:latin typeface="宋体"/>
                <a:ea typeface="宋体"/>
              </a:rPr>
              <a:t>课前检测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00113" y="1187450"/>
            <a:ext cx="3924300" cy="465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1.</a:t>
            </a:r>
            <a:r>
              <a:rPr lang="zh-CN" altLang="en-US" sz="2400" b="1"/>
              <a:t>几乎从不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2.</a:t>
            </a:r>
            <a:r>
              <a:rPr lang="zh-CN" altLang="en-US" sz="2400" b="1"/>
              <a:t>一周两次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3.</a:t>
            </a:r>
            <a:r>
              <a:rPr lang="zh-CN" altLang="en-US" sz="2400" b="1"/>
              <a:t>上网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4.</a:t>
            </a:r>
            <a:r>
              <a:rPr lang="zh-CN" altLang="en-US" sz="2400" b="1"/>
              <a:t>对</a:t>
            </a:r>
            <a:r>
              <a:rPr lang="en-US" sz="2400" b="1"/>
              <a:t>……</a:t>
            </a:r>
            <a:r>
              <a:rPr lang="zh-CN" altLang="en-US" sz="2400" b="1"/>
              <a:t>有好处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5.</a:t>
            </a:r>
            <a:r>
              <a:rPr lang="zh-CN" altLang="en-US" sz="2400" b="1"/>
              <a:t>去看牙医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6.(</a:t>
            </a:r>
            <a:r>
              <a:rPr lang="zh-CN" altLang="en-US" sz="2400" b="1"/>
              <a:t>做</a:t>
            </a:r>
            <a:r>
              <a:rPr lang="en-US" sz="2400" b="1"/>
              <a:t>)……</a:t>
            </a:r>
            <a:r>
              <a:rPr lang="zh-CN" altLang="en-US" sz="2400" b="1"/>
              <a:t>最好的方法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7.</a:t>
            </a:r>
            <a:r>
              <a:rPr lang="zh-CN" altLang="en-US" sz="2400" b="1"/>
              <a:t>问题的答案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8.</a:t>
            </a:r>
            <a:r>
              <a:rPr lang="zh-CN" altLang="en-US" sz="2400" b="1"/>
              <a:t>多于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9.</a:t>
            </a:r>
            <a:r>
              <a:rPr lang="zh-CN" altLang="en-US" sz="2400" b="1"/>
              <a:t>少于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 b="1"/>
              <a:t>10.</a:t>
            </a:r>
            <a:r>
              <a:rPr lang="zh-CN" altLang="en-US" sz="2400" b="1"/>
              <a:t>旧习难改 </a:t>
            </a:r>
            <a:endParaRPr lang="en-US" sz="2400" b="1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3994150" y="539750"/>
            <a:ext cx="5149850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1.hardly ever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2.twice a week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3.go online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4.be good for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5.go to the dentist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6.the best way to do sth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7.the answer to the question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8.more than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9.less than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3399"/>
                </a:solidFill>
              </a:rPr>
              <a:t>10.Old habits die hard</a:t>
            </a:r>
            <a:r>
              <a:rPr lang="en-US" sz="2400">
                <a:solidFill>
                  <a:srgbClr val="00CC00"/>
                </a:solidFill>
              </a:rPr>
              <a:t> .</a:t>
            </a:r>
          </a:p>
        </p:txBody>
      </p:sp>
      <p:pic>
        <p:nvPicPr>
          <p:cNvPr id="43013" name="Picture 5" descr="0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0"/>
            <a:ext cx="97155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6" descr="0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179388"/>
            <a:ext cx="97155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30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30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30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226" name="Group 2"/>
          <p:cNvGraphicFramePr>
            <a:graphicFrameLocks noGrp="1"/>
          </p:cNvGraphicFramePr>
          <p:nvPr/>
        </p:nvGraphicFramePr>
        <p:xfrm>
          <a:off x="252413" y="1077913"/>
          <a:ext cx="8278812" cy="4860925"/>
        </p:xfrm>
        <a:graphic>
          <a:graphicData uri="http://schemas.openxmlformats.org/drawingml/2006/table">
            <a:tbl>
              <a:tblPr/>
              <a:tblGrid>
                <a:gridCol w="1008062"/>
                <a:gridCol w="7270750"/>
              </a:tblGrid>
              <a:tr h="4860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重点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短语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9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．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伤了胳膊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______________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Calibri" pitchFamily="34" charset="0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10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.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让某人笑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_____________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Calibri" pitchFamily="34" charset="0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11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．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嘲笑某人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____________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Calibri" pitchFamily="34" charset="0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12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．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分享一切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___________________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Calibri" pitchFamily="34" charset="0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13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．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与…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类似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___________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Calibri" pitchFamily="34" charset="0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14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．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小学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______________________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Calibri" pitchFamily="34" charset="0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15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．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更多信息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 _______________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Calibri" pitchFamily="34" charset="0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 startAt="16"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善于和某人相处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_______________</a:t>
                      </a: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 startAt="16"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和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…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一样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  <a:sym typeface="Calibri" pitchFamily="34" charset="0"/>
                        </a:rPr>
                        <a:t>…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微软雅黑" pitchFamily="34" charset="-122"/>
                          <a:sym typeface="Calibri" pitchFamily="34" charset="0"/>
                        </a:rPr>
                        <a:t>_____________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  <a:sym typeface="Calibri" pitchFamily="34" charset="0"/>
                      </a:endParaRPr>
                    </a:p>
                    <a:p>
                      <a:pPr marL="381000" marR="0" lvl="0" indent="-38100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微软雅黑" pitchFamily="34" charset="-122"/>
                        <a:sym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34" name="矩形 12"/>
          <p:cNvSpPr>
            <a:spLocks noChangeArrowheads="1"/>
          </p:cNvSpPr>
          <p:nvPr/>
        </p:nvSpPr>
        <p:spPr bwMode="auto">
          <a:xfrm>
            <a:off x="3059113" y="1187450"/>
            <a:ext cx="1906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break arms</a:t>
            </a:r>
          </a:p>
        </p:txBody>
      </p:sp>
      <p:sp>
        <p:nvSpPr>
          <p:cNvPr id="52235" name="矩形 14"/>
          <p:cNvSpPr>
            <a:spLocks noChangeArrowheads="1"/>
          </p:cNvSpPr>
          <p:nvPr/>
        </p:nvSpPr>
        <p:spPr bwMode="auto">
          <a:xfrm>
            <a:off x="2987675" y="1692275"/>
            <a:ext cx="2406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make sb laugh</a:t>
            </a:r>
          </a:p>
        </p:txBody>
      </p:sp>
      <p:sp>
        <p:nvSpPr>
          <p:cNvPr id="52236" name="矩形 16"/>
          <p:cNvSpPr>
            <a:spLocks noChangeArrowheads="1"/>
          </p:cNvSpPr>
          <p:nvPr/>
        </p:nvSpPr>
        <p:spPr bwMode="auto">
          <a:xfrm>
            <a:off x="3059113" y="2124075"/>
            <a:ext cx="1878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laugh at sb</a:t>
            </a:r>
          </a:p>
        </p:txBody>
      </p:sp>
      <p:sp>
        <p:nvSpPr>
          <p:cNvPr id="52237" name="矩形 17"/>
          <p:cNvSpPr>
            <a:spLocks noChangeArrowheads="1"/>
          </p:cNvSpPr>
          <p:nvPr/>
        </p:nvSpPr>
        <p:spPr bwMode="auto">
          <a:xfrm>
            <a:off x="2987675" y="2555875"/>
            <a:ext cx="276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share everything</a:t>
            </a:r>
          </a:p>
        </p:txBody>
      </p:sp>
      <p:sp>
        <p:nvSpPr>
          <p:cNvPr id="52238" name="矩形 18"/>
          <p:cNvSpPr>
            <a:spLocks noChangeArrowheads="1"/>
          </p:cNvSpPr>
          <p:nvPr/>
        </p:nvSpPr>
        <p:spPr bwMode="auto">
          <a:xfrm>
            <a:off x="3059113" y="2987675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be similar to</a:t>
            </a:r>
          </a:p>
        </p:txBody>
      </p:sp>
      <p:sp>
        <p:nvSpPr>
          <p:cNvPr id="52239" name="矩形 22"/>
          <p:cNvSpPr>
            <a:spLocks noChangeArrowheads="1"/>
          </p:cNvSpPr>
          <p:nvPr/>
        </p:nvSpPr>
        <p:spPr bwMode="auto">
          <a:xfrm>
            <a:off x="2987675" y="3419475"/>
            <a:ext cx="2452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primary school</a:t>
            </a:r>
          </a:p>
        </p:txBody>
      </p:sp>
      <p:sp>
        <p:nvSpPr>
          <p:cNvPr id="52240" name="矩形 25"/>
          <p:cNvSpPr>
            <a:spLocks noChangeArrowheads="1"/>
          </p:cNvSpPr>
          <p:nvPr/>
        </p:nvSpPr>
        <p:spPr bwMode="auto">
          <a:xfrm>
            <a:off x="2987675" y="3851275"/>
            <a:ext cx="2865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more information</a:t>
            </a:r>
          </a:p>
        </p:txBody>
      </p:sp>
      <p:sp>
        <p:nvSpPr>
          <p:cNvPr id="52241" name="矩形 26"/>
          <p:cNvSpPr>
            <a:spLocks noChangeArrowheads="1"/>
          </p:cNvSpPr>
          <p:nvPr/>
        </p:nvSpPr>
        <p:spPr bwMode="auto">
          <a:xfrm>
            <a:off x="3492500" y="4284663"/>
            <a:ext cx="28813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be good with sb</a:t>
            </a:r>
          </a:p>
        </p:txBody>
      </p:sp>
      <p:sp>
        <p:nvSpPr>
          <p:cNvPr id="52242" name="矩形 26"/>
          <p:cNvSpPr>
            <a:spLocks noChangeArrowheads="1"/>
          </p:cNvSpPr>
          <p:nvPr/>
        </p:nvSpPr>
        <p:spPr bwMode="auto">
          <a:xfrm>
            <a:off x="3132138" y="4787900"/>
            <a:ext cx="2881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as…as…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52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4" grpId="0" autoUpdateAnimBg="0"/>
      <p:bldP spid="52235" grpId="0" autoUpdateAnimBg="0"/>
      <p:bldP spid="52236" grpId="0" autoUpdateAnimBg="0"/>
      <p:bldP spid="52237" grpId="0" autoUpdateAnimBg="0"/>
      <p:bldP spid="52238" grpId="0" autoUpdateAnimBg="0"/>
      <p:bldP spid="52239" grpId="0" autoUpdateAnimBg="0"/>
      <p:bldP spid="52240" grpId="0" autoUpdateAnimBg="0"/>
      <p:bldP spid="52241" grpId="0" autoUpdateAnimBg="0"/>
      <p:bldP spid="5224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友谊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859338"/>
            <a:ext cx="304800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3" descr="1987545_193418016639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WordArt 4"/>
          <p:cNvSpPr>
            <a:spLocks noChangeArrowheads="1" noChangeShapeType="1"/>
          </p:cNvSpPr>
          <p:nvPr/>
        </p:nvSpPr>
        <p:spPr bwMode="auto">
          <a:xfrm>
            <a:off x="2484438" y="2916238"/>
            <a:ext cx="3527425" cy="15541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spc="-360">
                <a:ln w="12700" cmpd="sng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测测你</a:t>
            </a:r>
          </a:p>
        </p:txBody>
      </p:sp>
      <p:sp>
        <p:nvSpPr>
          <p:cNvPr id="53253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435600"/>
            <a:ext cx="863600" cy="2889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audi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25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13000" y="2220913"/>
            <a:ext cx="2806700" cy="10826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sz="6600" b="1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句型篇</a:t>
            </a:r>
          </a:p>
        </p:txBody>
      </p:sp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8" name="Group 2"/>
          <p:cNvGraphicFramePr>
            <a:graphicFrameLocks noGrp="1"/>
          </p:cNvGraphicFramePr>
          <p:nvPr/>
        </p:nvGraphicFramePr>
        <p:xfrm>
          <a:off x="0" y="0"/>
          <a:ext cx="9144000" cy="6011863"/>
        </p:xfrm>
        <a:graphic>
          <a:graphicData uri="http://schemas.openxmlformats.org/drawingml/2006/table">
            <a:tbl>
              <a:tblPr/>
              <a:tblGrid>
                <a:gridCol w="898525"/>
                <a:gridCol w="8245475"/>
              </a:tblGrid>
              <a:tr h="6011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华文细黑" pitchFamily="2" charset="-122"/>
                        </a:rPr>
                        <a:t>重点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华文细黑" pitchFamily="2" charset="-122"/>
                        </a:rPr>
                        <a:t>句型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华文细黑" pitchFamily="2" charset="-122"/>
                        </a:rPr>
                        <a:t>1.Tara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华文细黑" pitchFamily="2" charset="-122"/>
                        </a:rPr>
                        <a:t>比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华文细黑" pitchFamily="2" charset="-122"/>
                        </a:rPr>
                        <a:t>Tina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华文细黑" pitchFamily="2" charset="-122"/>
                        </a:rPr>
                        <a:t>更外向吗？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宋体" pitchFamily="2" charset="-122"/>
                        <a:ea typeface="华文细黑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华文细黑" pitchFamily="2" charset="-122"/>
                        </a:rPr>
                        <a:t> Is Tara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华文细黑" pitchFamily="2" charset="-122"/>
                        </a:rPr>
                        <a:t> ___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华文细黑" pitchFamily="2" charset="-122"/>
                        </a:rPr>
                        <a:t>   ____       than Tina?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宋体" pitchFamily="2" charset="-122"/>
                        <a:ea typeface="华文细黑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华文细黑" pitchFamily="2" charset="-122"/>
                        </a:rPr>
                        <a:t>2.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萨姆和汤姆都会  游泳。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______ Sam _____ Tom can swim.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3.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杰克和萨姆跑的一样快吗？是的。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_____ Jack run ____ _____ _____ Sam? Yes, he does.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4.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朋友不在多而贵在好。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You don’t need a lot of friends____</a:t>
                      </a: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_ 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they are good.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5.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我最好的朋友能帮我激发出我的所能。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My best friend helps to _____ _____ the best ____ _____.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6.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杰夫不如大部分的孩子稳重。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华文细黑" pitchFamily="2" charset="-122"/>
                        </a:rPr>
                        <a:t>Jeff is ______ _______ than most kids.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2124075" y="539750"/>
            <a:ext cx="2951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more outgoing</a:t>
            </a:r>
          </a:p>
        </p:txBody>
      </p:sp>
      <p:sp>
        <p:nvSpPr>
          <p:cNvPr id="55307" name="Text Box 11"/>
          <p:cNvSpPr txBox="1">
            <a:spLocks noChangeArrowheads="1"/>
          </p:cNvSpPr>
          <p:nvPr/>
        </p:nvSpPr>
        <p:spPr bwMode="auto">
          <a:xfrm>
            <a:off x="971550" y="1331913"/>
            <a:ext cx="3384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Both           and</a:t>
            </a:r>
          </a:p>
        </p:txBody>
      </p:sp>
      <p:sp>
        <p:nvSpPr>
          <p:cNvPr id="55308" name="Text Box 12"/>
          <p:cNvSpPr txBox="1">
            <a:spLocks noChangeArrowheads="1"/>
          </p:cNvSpPr>
          <p:nvPr/>
        </p:nvSpPr>
        <p:spPr bwMode="auto">
          <a:xfrm>
            <a:off x="971550" y="2195513"/>
            <a:ext cx="59769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Does               as     fast     as</a:t>
            </a:r>
          </a:p>
        </p:txBody>
      </p:sp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5364163" y="3060700"/>
            <a:ext cx="1962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as long as</a:t>
            </a: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4284663" y="3995738"/>
            <a:ext cx="18240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bring  out</a:t>
            </a:r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8172450" y="4140200"/>
            <a:ext cx="519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in</a:t>
            </a:r>
          </a:p>
        </p:txBody>
      </p: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1476375" y="4500563"/>
            <a:ext cx="7350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me</a:t>
            </a:r>
          </a:p>
        </p:txBody>
      </p: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2124075" y="5364163"/>
            <a:ext cx="2362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less  serious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6" grpId="0" autoUpdateAnimBg="0"/>
      <p:bldP spid="55307" grpId="0" autoUpdateAnimBg="0"/>
      <p:bldP spid="55308" grpId="0" autoUpdateAnimBg="0"/>
      <p:bldP spid="55309" grpId="0" autoUpdateAnimBg="0"/>
      <p:bldP spid="55310" grpId="0" autoUpdateAnimBg="0"/>
      <p:bldP spid="55311" grpId="0" autoUpdateAnimBg="0"/>
      <p:bldP spid="55312" grpId="0" autoUpdateAnimBg="0"/>
      <p:bldP spid="5531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2" name="Group 2"/>
          <p:cNvGraphicFramePr>
            <a:graphicFrameLocks noGrp="1"/>
          </p:cNvGraphicFramePr>
          <p:nvPr/>
        </p:nvGraphicFramePr>
        <p:xfrm>
          <a:off x="142875" y="85725"/>
          <a:ext cx="8858250" cy="5721350"/>
        </p:xfrm>
        <a:graphic>
          <a:graphicData uri="http://schemas.openxmlformats.org/drawingml/2006/table">
            <a:tbl>
              <a:tblPr/>
              <a:tblGrid>
                <a:gridCol w="785813"/>
                <a:gridCol w="8072437"/>
              </a:tblGrid>
              <a:tr h="572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重点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句型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微软雅黑" pitchFamily="34" charset="-122"/>
                        </a:rPr>
                        <a:t>7.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微软雅黑" pitchFamily="34" charset="-122"/>
                        </a:rPr>
                        <a:t>他比我更高，更外向。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微软雅黑" pitchFamily="34" charset="-122"/>
                        </a:rPr>
                        <a:t>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微软雅黑" pitchFamily="34" charset="-122"/>
                        </a:rPr>
                        <a:t>He is ______  and ______ ________         than me.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8.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你游泳没有你弟弟好。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You can’t swim ______ ______ ______ your brother.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9.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他比我大两岁。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He is _______ _______ _______ than me.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10.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她的身体状况一天天好起来。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He is getting ______ ______ _______ every day.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11.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他对英语越来越感兴趣。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He is becoming ______ _____ ______ ______ ______English.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微软雅黑" pitchFamily="34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1547813" y="1042988"/>
            <a:ext cx="4679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taller      more   outgoing</a:t>
            </a: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3132138" y="1908175"/>
            <a:ext cx="32400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as      well    as</a:t>
            </a: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1692275" y="2771775"/>
            <a:ext cx="3481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two     years  older</a:t>
            </a: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2700338" y="3708400"/>
            <a:ext cx="3251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better and better</a:t>
            </a: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2843213" y="4427538"/>
            <a:ext cx="5273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more and more interested in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0" grpId="0" autoUpdateAnimBg="0"/>
      <p:bldP spid="56331" grpId="0" autoUpdateAnimBg="0"/>
      <p:bldP spid="56332" grpId="0" autoUpdateAnimBg="0"/>
      <p:bldP spid="56333" grpId="0" autoUpdateAnimBg="0"/>
      <p:bldP spid="5633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00338" y="2289175"/>
            <a:ext cx="2819400" cy="990600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zh-CN" altLang="en-US" sz="6600" b="1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点睛篇</a:t>
            </a:r>
          </a:p>
        </p:txBody>
      </p:sp>
    </p:spTree>
  </p:cSld>
  <p:clrMapOvr>
    <a:masterClrMapping/>
  </p:clrMapOvr>
  <p:transition>
    <p:newsfla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Box 4"/>
          <p:cNvSpPr txBox="1">
            <a:spLocks noChangeArrowheads="1"/>
          </p:cNvSpPr>
          <p:nvPr/>
        </p:nvSpPr>
        <p:spPr bwMode="auto">
          <a:xfrm>
            <a:off x="6804025" y="5722938"/>
            <a:ext cx="17065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sz="2000" i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i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译林牛津版</a:t>
            </a:r>
          </a:p>
        </p:txBody>
      </p:sp>
      <p:sp>
        <p:nvSpPr>
          <p:cNvPr id="58371" name="Rectangle 1"/>
          <p:cNvSpPr>
            <a:spLocks noChangeArrowheads="1"/>
          </p:cNvSpPr>
          <p:nvPr/>
        </p:nvSpPr>
        <p:spPr bwMode="auto">
          <a:xfrm>
            <a:off x="0" y="550863"/>
            <a:ext cx="9144000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>
                <a:solidFill>
                  <a:srgbClr val="FF0000"/>
                </a:solidFill>
              </a:rPr>
              <a:t>1</a:t>
            </a:r>
            <a:r>
              <a:rPr lang="zh-CN" altLang="en-US" sz="2400" b="1">
                <a:solidFill>
                  <a:srgbClr val="FF0000"/>
                </a:solidFill>
              </a:rPr>
              <a:t>、</a:t>
            </a:r>
            <a:r>
              <a:rPr lang="en-US" sz="2400" b="1">
                <a:solidFill>
                  <a:srgbClr val="FF0000"/>
                </a:solidFill>
              </a:rPr>
              <a:t>make  V. </a:t>
            </a:r>
            <a:r>
              <a:rPr lang="zh-CN" altLang="en-US" sz="2400" b="1">
                <a:solidFill>
                  <a:srgbClr val="FF0000"/>
                </a:solidFill>
              </a:rPr>
              <a:t>使，促使。常见结构是：</a:t>
            </a:r>
          </a:p>
          <a:p>
            <a:pPr>
              <a:lnSpc>
                <a:spcPct val="150000"/>
              </a:lnSpc>
            </a:pPr>
            <a:r>
              <a:rPr lang="en-US" sz="2400" b="1"/>
              <a:t>1</a:t>
            </a:r>
            <a:r>
              <a:rPr lang="zh-CN" altLang="en-US" sz="2400" b="1"/>
              <a:t>）</a:t>
            </a:r>
            <a:r>
              <a:rPr lang="en-US" sz="2400" b="1">
                <a:solidFill>
                  <a:srgbClr val="FF0000"/>
                </a:solidFill>
              </a:rPr>
              <a:t>make +</a:t>
            </a:r>
            <a:r>
              <a:rPr lang="zh-CN" altLang="en-US" sz="2400" b="1">
                <a:solidFill>
                  <a:srgbClr val="FF0000"/>
                </a:solidFill>
              </a:rPr>
              <a:t>人（宾语）</a:t>
            </a:r>
            <a:r>
              <a:rPr lang="en-US" sz="2400" b="1">
                <a:solidFill>
                  <a:srgbClr val="FF0000"/>
                </a:solidFill>
              </a:rPr>
              <a:t>+</a:t>
            </a:r>
            <a:r>
              <a:rPr lang="zh-CN" altLang="en-US" sz="2400" b="1">
                <a:solidFill>
                  <a:srgbClr val="FF0000"/>
                </a:solidFill>
              </a:rPr>
              <a:t>动词原形（宾补）</a:t>
            </a:r>
          </a:p>
          <a:p>
            <a:pPr>
              <a:lnSpc>
                <a:spcPct val="150000"/>
              </a:lnSpc>
            </a:pPr>
            <a:r>
              <a:rPr lang="en-US" sz="2400" b="1"/>
              <a:t>I can’t____ the horse_____.</a:t>
            </a:r>
            <a:r>
              <a:rPr lang="zh-CN" altLang="en-US" sz="2400" b="1"/>
              <a:t>我无法使这匹马走动</a:t>
            </a:r>
            <a:r>
              <a:rPr lang="zh-CN" altLang="en-US" sz="2400"/>
              <a:t>。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rgbClr val="FF0000"/>
                </a:solidFill>
              </a:rPr>
              <a:t>2</a:t>
            </a:r>
            <a:r>
              <a:rPr lang="zh-CN" altLang="en-US" sz="2400" b="1">
                <a:solidFill>
                  <a:srgbClr val="FF0000"/>
                </a:solidFill>
              </a:rPr>
              <a:t>）、</a:t>
            </a:r>
            <a:r>
              <a:rPr lang="en-US" sz="2400" b="1">
                <a:solidFill>
                  <a:srgbClr val="FF0000"/>
                </a:solidFill>
              </a:rPr>
              <a:t>make+</a:t>
            </a:r>
            <a:r>
              <a:rPr lang="zh-CN" altLang="en-US" sz="2400" b="1">
                <a:solidFill>
                  <a:srgbClr val="FF0000"/>
                </a:solidFill>
              </a:rPr>
              <a:t>宾语</a:t>
            </a:r>
            <a:r>
              <a:rPr lang="en-US" sz="2400" b="1">
                <a:solidFill>
                  <a:srgbClr val="FF0000"/>
                </a:solidFill>
              </a:rPr>
              <a:t>+</a:t>
            </a:r>
            <a:r>
              <a:rPr lang="zh-CN" altLang="en-US" sz="2400" b="1">
                <a:solidFill>
                  <a:srgbClr val="FF0000"/>
                </a:solidFill>
              </a:rPr>
              <a:t>形容词（宾补）</a:t>
            </a:r>
          </a:p>
          <a:p>
            <a:pPr>
              <a:lnSpc>
                <a:spcPct val="150000"/>
              </a:lnSpc>
            </a:pPr>
            <a:r>
              <a:rPr lang="en-US" sz="2400" b="1"/>
              <a:t>He often______me______.</a:t>
            </a:r>
            <a:r>
              <a:rPr lang="zh-CN" altLang="en-US" sz="2400" b="1"/>
              <a:t>他常常使我感到快乐。</a:t>
            </a:r>
          </a:p>
          <a:p>
            <a:pPr>
              <a:lnSpc>
                <a:spcPct val="150000"/>
              </a:lnSpc>
            </a:pPr>
            <a:r>
              <a:rPr lang="en-US" sz="2400" b="1">
                <a:solidFill>
                  <a:srgbClr val="FF0000"/>
                </a:solidFill>
              </a:rPr>
              <a:t>3</a:t>
            </a:r>
            <a:r>
              <a:rPr lang="zh-CN" altLang="en-US" sz="2400" b="1">
                <a:solidFill>
                  <a:srgbClr val="FF0000"/>
                </a:solidFill>
              </a:rPr>
              <a:t>）、</a:t>
            </a:r>
            <a:r>
              <a:rPr lang="en-US" sz="2400" b="1">
                <a:solidFill>
                  <a:srgbClr val="FF0000"/>
                </a:solidFill>
              </a:rPr>
              <a:t>make+</a:t>
            </a:r>
            <a:r>
              <a:rPr lang="zh-CN" altLang="en-US" sz="2400" b="1">
                <a:solidFill>
                  <a:srgbClr val="FF0000"/>
                </a:solidFill>
              </a:rPr>
              <a:t>宾语</a:t>
            </a:r>
            <a:r>
              <a:rPr lang="en-US" sz="2400" b="1">
                <a:solidFill>
                  <a:srgbClr val="FF0000"/>
                </a:solidFill>
              </a:rPr>
              <a:t>+</a:t>
            </a:r>
            <a:r>
              <a:rPr lang="zh-CN" altLang="en-US" sz="2400" b="1">
                <a:solidFill>
                  <a:srgbClr val="FF0000"/>
                </a:solidFill>
              </a:rPr>
              <a:t>名词</a:t>
            </a:r>
            <a:r>
              <a:rPr lang="zh-CN" altLang="en-US" sz="2400" b="1"/>
              <a:t>（介宾结构，过去分词等作宾补）</a:t>
            </a:r>
          </a:p>
          <a:p>
            <a:pPr>
              <a:lnSpc>
                <a:spcPct val="150000"/>
              </a:lnSpc>
            </a:pPr>
            <a:r>
              <a:rPr lang="en-US" sz="2400" b="1"/>
              <a:t>We_____ him head of our team.</a:t>
            </a:r>
            <a:r>
              <a:rPr lang="zh-CN" altLang="en-US" sz="2400" b="1"/>
              <a:t>我们选他当我们队的队长。</a:t>
            </a: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</a:rPr>
              <a:t>拓展</a:t>
            </a:r>
            <a:r>
              <a:rPr lang="en-US" sz="2400" b="1">
                <a:solidFill>
                  <a:srgbClr val="FF0000"/>
                </a:solidFill>
              </a:rPr>
              <a:t>:</a:t>
            </a:r>
            <a:r>
              <a:rPr lang="en-US" sz="2400" b="1"/>
              <a:t>make</a:t>
            </a:r>
            <a:r>
              <a:rPr lang="zh-CN" altLang="en-US" sz="2400" b="1"/>
              <a:t>构成的常用短语有：</a:t>
            </a:r>
            <a:r>
              <a:rPr lang="en-US" sz="2400" b="1">
                <a:solidFill>
                  <a:srgbClr val="0000FF"/>
                </a:solidFill>
              </a:rPr>
              <a:t>make faces, make mistakes,</a:t>
            </a:r>
            <a:r>
              <a:rPr lang="zh-CN" altLang="en-US" sz="2400" b="1">
                <a:solidFill>
                  <a:srgbClr val="0000FF"/>
                </a:solidFill>
              </a:rPr>
              <a:t> </a:t>
            </a:r>
            <a:r>
              <a:rPr lang="en-US" sz="2400" b="1">
                <a:solidFill>
                  <a:srgbClr val="0000FF"/>
                </a:solidFill>
              </a:rPr>
              <a:t>make friends with sb. make the bed , make money,</a:t>
            </a:r>
            <a:r>
              <a:rPr lang="zh-CN" altLang="en-US" sz="2400" b="1">
                <a:solidFill>
                  <a:srgbClr val="0000FF"/>
                </a:solidFill>
              </a:rPr>
              <a:t>  </a:t>
            </a:r>
            <a:r>
              <a:rPr lang="en-US" sz="2400" b="1">
                <a:solidFill>
                  <a:srgbClr val="0000FF"/>
                </a:solidFill>
              </a:rPr>
              <a:t>make a living,</a:t>
            </a:r>
            <a:r>
              <a:rPr lang="zh-CN" altLang="en-US" sz="2400" b="1">
                <a:solidFill>
                  <a:srgbClr val="0000FF"/>
                </a:solidFill>
              </a:rPr>
              <a:t> </a:t>
            </a:r>
            <a:r>
              <a:rPr lang="en-US" sz="2400" b="1">
                <a:solidFill>
                  <a:srgbClr val="0000FF"/>
                </a:solidFill>
              </a:rPr>
              <a:t>make a telephone</a:t>
            </a:r>
          </a:p>
        </p:txBody>
      </p:sp>
      <p:pic>
        <p:nvPicPr>
          <p:cNvPr id="58372" name="Picture 4" descr="0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323850"/>
            <a:ext cx="97155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1042988" y="1619250"/>
            <a:ext cx="3003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make                  go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1331913" y="2700338"/>
            <a:ext cx="2828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makes        happy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684213" y="3851275"/>
            <a:ext cx="1030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made</a:t>
            </a:r>
          </a:p>
        </p:txBody>
      </p:sp>
      <p:sp>
        <p:nvSpPr>
          <p:cNvPr id="58376" name="WordArt 8"/>
          <p:cNvSpPr>
            <a:spLocks noChangeArrowheads="1" noChangeShapeType="1"/>
          </p:cNvSpPr>
          <p:nvPr/>
        </p:nvSpPr>
        <p:spPr bwMode="auto">
          <a:xfrm>
            <a:off x="4572000" y="179388"/>
            <a:ext cx="3200400" cy="4572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make</a:t>
            </a:r>
            <a:r>
              <a:rPr lang="zh-CN" altLang="en-US" sz="3600">
                <a:ln w="9525" cmpd="sng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的用法小结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 autoUpdateAnimBg="0"/>
      <p:bldP spid="58374" grpId="0" autoUpdateAnimBg="0"/>
      <p:bldP spid="5837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ChangeArrowheads="1"/>
          </p:cNvSpPr>
          <p:nvPr/>
        </p:nvSpPr>
        <p:spPr bwMode="auto">
          <a:xfrm>
            <a:off x="0" y="2397125"/>
            <a:ext cx="92646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/>
            <a:r>
              <a:rPr lang="en-US" sz="2800" b="1">
                <a:solidFill>
                  <a:srgbClr val="FF0000"/>
                </a:solidFill>
                <a:latin typeface="宋体" pitchFamily="2" charset="-122"/>
              </a:rPr>
              <a:t> </a:t>
            </a:r>
            <a:endParaRPr lang="en-US" sz="2400" b="1">
              <a:latin typeface="宋体" pitchFamily="2" charset="-122"/>
            </a:endParaRP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250825"/>
            <a:ext cx="9144000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endParaRPr lang="zh-CN" altLang="en-US" sz="2000" b="1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FF0000"/>
                </a:solidFill>
              </a:rPr>
              <a:t>1)both</a:t>
            </a:r>
            <a:r>
              <a:rPr lang="zh-CN" altLang="en-US" sz="2000" b="1">
                <a:solidFill>
                  <a:srgbClr val="FF0000"/>
                </a:solidFill>
              </a:rPr>
              <a:t>在句中作代词使用，意为“双方，两者，二人</a:t>
            </a:r>
            <a:r>
              <a:rPr lang="zh-CN" altLang="en-US" sz="2000">
                <a:solidFill>
                  <a:srgbClr val="FF0000"/>
                </a:solidFill>
              </a:rPr>
              <a:t>”</a:t>
            </a:r>
          </a:p>
          <a:p>
            <a:pPr>
              <a:lnSpc>
                <a:spcPct val="140000"/>
              </a:lnSpc>
            </a:pPr>
            <a:r>
              <a:rPr lang="en-US" sz="2000" b="1"/>
              <a:t>___  ____the flowers are very beautiful.=The flowers are___ very beautiful.</a:t>
            </a: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FF0000"/>
                </a:solidFill>
              </a:rPr>
              <a:t>2</a:t>
            </a:r>
            <a:r>
              <a:rPr lang="zh-CN" altLang="en-US" sz="2000" b="1">
                <a:solidFill>
                  <a:srgbClr val="FF0000"/>
                </a:solidFill>
              </a:rPr>
              <a:t>）</a:t>
            </a:r>
            <a:r>
              <a:rPr lang="en-US" sz="2000" b="1">
                <a:solidFill>
                  <a:srgbClr val="FF0000"/>
                </a:solidFill>
              </a:rPr>
              <a:t>both</a:t>
            </a:r>
            <a:r>
              <a:rPr lang="zh-CN" altLang="en-US" sz="2000" b="1">
                <a:solidFill>
                  <a:srgbClr val="FF0000"/>
                </a:solidFill>
              </a:rPr>
              <a:t>还可以用作形容词，意为“两者的，双方的”。</a:t>
            </a:r>
          </a:p>
          <a:p>
            <a:pPr>
              <a:lnSpc>
                <a:spcPct val="140000"/>
              </a:lnSpc>
            </a:pPr>
            <a:r>
              <a:rPr lang="en-US" sz="2000" b="1"/>
              <a:t>_____the answers are right.</a:t>
            </a:r>
            <a:r>
              <a:rPr lang="zh-CN" altLang="en-US" sz="2000" b="1"/>
              <a:t>两个答案都对。</a:t>
            </a: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FF0000"/>
                </a:solidFill>
              </a:rPr>
              <a:t>3</a:t>
            </a:r>
            <a:r>
              <a:rPr lang="zh-CN" altLang="en-US" sz="2000" b="1">
                <a:solidFill>
                  <a:srgbClr val="FF0000"/>
                </a:solidFill>
              </a:rPr>
              <a:t>）构成</a:t>
            </a:r>
            <a:r>
              <a:rPr lang="en-US" sz="2000" b="1">
                <a:solidFill>
                  <a:srgbClr val="FF0000"/>
                </a:solidFill>
              </a:rPr>
              <a:t>both…and…</a:t>
            </a:r>
            <a:r>
              <a:rPr lang="zh-CN" altLang="en-US" sz="2000" b="1">
                <a:solidFill>
                  <a:srgbClr val="FF0000"/>
                </a:solidFill>
              </a:rPr>
              <a:t>意为“不仅</a:t>
            </a:r>
            <a:r>
              <a:rPr lang="en-US" sz="2000" b="1">
                <a:solidFill>
                  <a:srgbClr val="FF0000"/>
                </a:solidFill>
              </a:rPr>
              <a:t>……</a:t>
            </a:r>
            <a:r>
              <a:rPr lang="zh-CN" altLang="en-US" sz="2000" b="1">
                <a:solidFill>
                  <a:srgbClr val="FF0000"/>
                </a:solidFill>
              </a:rPr>
              <a:t>而且</a:t>
            </a:r>
            <a:r>
              <a:rPr lang="en-US" sz="2000" b="1">
                <a:solidFill>
                  <a:srgbClr val="FF0000"/>
                </a:solidFill>
              </a:rPr>
              <a:t>……”</a:t>
            </a:r>
            <a:r>
              <a:rPr lang="zh-CN" altLang="en-US" sz="2000" b="1">
                <a:solidFill>
                  <a:srgbClr val="FF0000"/>
                </a:solidFill>
              </a:rPr>
              <a:t>，可连接两个并列的成分，若连接两个并列的主语，谓语动词用复数形式。</a:t>
            </a:r>
          </a:p>
          <a:p>
            <a:pPr>
              <a:lnSpc>
                <a:spcPct val="140000"/>
              </a:lnSpc>
            </a:pPr>
            <a:r>
              <a:rPr lang="en-US" sz="2000" b="1"/>
              <a:t>____you _____he can speak both English and French.</a:t>
            </a:r>
            <a:r>
              <a:rPr lang="zh-CN" altLang="en-US" sz="2000" b="1"/>
              <a:t> 。</a:t>
            </a: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注意</a:t>
            </a:r>
            <a:r>
              <a:rPr lang="zh-CN" altLang="en-US" sz="2000" b="1">
                <a:solidFill>
                  <a:srgbClr val="0000FF"/>
                </a:solidFill>
              </a:rPr>
              <a:t>：</a:t>
            </a:r>
            <a:r>
              <a:rPr lang="en-US" sz="2000" b="1">
                <a:solidFill>
                  <a:srgbClr val="0000FF"/>
                </a:solidFill>
              </a:rPr>
              <a:t>both…and …</a:t>
            </a:r>
            <a:r>
              <a:rPr lang="zh-CN" altLang="en-US" sz="2000" b="1"/>
              <a:t>的否定式为</a:t>
            </a:r>
            <a:r>
              <a:rPr lang="en-US" sz="2000" b="1">
                <a:solidFill>
                  <a:srgbClr val="0000FF"/>
                </a:solidFill>
              </a:rPr>
              <a:t>neither…nor…</a:t>
            </a:r>
          </a:p>
          <a:p>
            <a:pPr>
              <a:lnSpc>
                <a:spcPct val="140000"/>
              </a:lnSpc>
            </a:pPr>
            <a:r>
              <a:rPr lang="en-US" sz="2000" b="1"/>
              <a:t>He can speak ____English _____French.</a:t>
            </a:r>
            <a:r>
              <a:rPr lang="zh-CN" altLang="en-US" sz="2000" b="1"/>
              <a:t>他既不会讲英语也不会讲法语。</a:t>
            </a: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FF0000"/>
                </a:solidFill>
              </a:rPr>
              <a:t>拓展：</a:t>
            </a:r>
            <a:r>
              <a:rPr lang="en-US" sz="2000" b="1">
                <a:solidFill>
                  <a:srgbClr val="FF0000"/>
                </a:solidFill>
              </a:rPr>
              <a:t>both</a:t>
            </a:r>
            <a:r>
              <a:rPr lang="zh-CN" altLang="en-US" sz="2000" b="1">
                <a:solidFill>
                  <a:srgbClr val="FF0000"/>
                </a:solidFill>
              </a:rPr>
              <a:t>的反义词是</a:t>
            </a:r>
            <a:r>
              <a:rPr lang="en-US" sz="2000" b="1">
                <a:solidFill>
                  <a:srgbClr val="FF0000"/>
                </a:solidFill>
              </a:rPr>
              <a:t>neither</a:t>
            </a:r>
            <a:r>
              <a:rPr lang="zh-CN" altLang="en-US" sz="2000" b="1">
                <a:solidFill>
                  <a:srgbClr val="FF0000"/>
                </a:solidFill>
              </a:rPr>
              <a:t>意为两者都不。</a:t>
            </a:r>
          </a:p>
          <a:p>
            <a:pPr>
              <a:lnSpc>
                <a:spcPct val="140000"/>
              </a:lnSpc>
            </a:pPr>
            <a:r>
              <a:rPr lang="en-US"/>
              <a:t> </a:t>
            </a:r>
            <a:r>
              <a:rPr lang="en-US" sz="2000" b="1"/>
              <a:t>____     of them____ outgoing.</a:t>
            </a:r>
            <a:r>
              <a:rPr lang="zh-CN" altLang="en-US" sz="2000" b="1"/>
              <a:t>他们两个都不外向（</a:t>
            </a:r>
            <a:r>
              <a:rPr lang="zh-CN" altLang="en-US" sz="2000" b="1">
                <a:solidFill>
                  <a:srgbClr val="0000FF"/>
                </a:solidFill>
              </a:rPr>
              <a:t>谓语动词用单数形式。）</a:t>
            </a:r>
          </a:p>
        </p:txBody>
      </p:sp>
      <p:pic>
        <p:nvPicPr>
          <p:cNvPr id="59396" name="Picture 4" descr="0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7921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5" descr="0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0"/>
            <a:ext cx="7207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179388" y="1403350"/>
            <a:ext cx="1019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CC00"/>
                </a:solidFill>
              </a:rPr>
              <a:t>Both of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6732588" y="1187450"/>
            <a:ext cx="14255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CC00"/>
                </a:solidFill>
              </a:rPr>
              <a:t>both 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0" y="2268538"/>
            <a:ext cx="7905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CC00"/>
                </a:solidFill>
              </a:rPr>
              <a:t>Both </a:t>
            </a:r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0" y="3492500"/>
            <a:ext cx="17510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CC00"/>
                </a:solidFill>
              </a:rPr>
              <a:t>Both         and</a:t>
            </a:r>
          </a:p>
        </p:txBody>
      </p:sp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1763713" y="4284663"/>
            <a:ext cx="25971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CC00"/>
                </a:solidFill>
              </a:rPr>
              <a:t>neither                 nor </a:t>
            </a:r>
          </a:p>
        </p:txBody>
      </p:sp>
      <p:sp>
        <p:nvSpPr>
          <p:cNvPr id="59403" name="Text Box 11"/>
          <p:cNvSpPr txBox="1">
            <a:spLocks noChangeArrowheads="1"/>
          </p:cNvSpPr>
          <p:nvPr/>
        </p:nvSpPr>
        <p:spPr bwMode="auto">
          <a:xfrm>
            <a:off x="250825" y="5221288"/>
            <a:ext cx="26955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CC00"/>
                </a:solidFill>
              </a:rPr>
              <a:t>Neither                      is</a:t>
            </a:r>
          </a:p>
        </p:txBody>
      </p:sp>
      <p:sp>
        <p:nvSpPr>
          <p:cNvPr id="59404" name="WordArt 12"/>
          <p:cNvSpPr>
            <a:spLocks noChangeArrowheads="1" noChangeShapeType="1"/>
          </p:cNvSpPr>
          <p:nvPr/>
        </p:nvSpPr>
        <p:spPr bwMode="auto">
          <a:xfrm>
            <a:off x="4572000" y="323850"/>
            <a:ext cx="3200400" cy="395288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both</a:t>
            </a:r>
            <a:r>
              <a:rPr lang="zh-CN" altLang="en-US" sz="3600">
                <a:ln w="9525" cmpd="sng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的用法小结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autoUpdateAnimBg="0"/>
      <p:bldP spid="59399" grpId="0" autoUpdateAnimBg="0"/>
      <p:bldP spid="59400" grpId="0" autoUpdateAnimBg="0"/>
      <p:bldP spid="59401" grpId="0" autoUpdateAnimBg="0"/>
      <p:bldP spid="59402" grpId="0" autoUpdateAnimBg="0"/>
      <p:bldP spid="5940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71550"/>
            <a:ext cx="9144000" cy="3263900"/>
          </a:xfrm>
        </p:spPr>
        <p:txBody>
          <a:bodyPr/>
          <a:lstStyle/>
          <a:p>
            <a:r>
              <a:rPr lang="zh-CN" altLang="en-US" sz="2800">
                <a:solidFill>
                  <a:srgbClr val="FF0066"/>
                </a:solidFill>
              </a:rPr>
              <a:t>as +adj./adv. as 和某人或某物一样...的</a:t>
            </a:r>
          </a:p>
          <a:p>
            <a:r>
              <a:rPr lang="zh-CN" altLang="en-US" sz="2800">
                <a:solidFill>
                  <a:srgbClr val="0000FF"/>
                </a:solidFill>
              </a:rPr>
              <a:t>和Simon一样重</a:t>
            </a:r>
          </a:p>
          <a:p>
            <a:r>
              <a:rPr lang="zh-CN" altLang="en-US" sz="2800">
                <a:solidFill>
                  <a:srgbClr val="0000FF"/>
                </a:solidFill>
              </a:rPr>
              <a:t>和她一样漂亮</a:t>
            </a:r>
          </a:p>
          <a:p>
            <a:r>
              <a:rPr lang="zh-CN" altLang="en-US" sz="2800">
                <a:solidFill>
                  <a:srgbClr val="0000FF"/>
                </a:solidFill>
              </a:rPr>
              <a:t>写字和Sandy一样好</a:t>
            </a:r>
          </a:p>
          <a:p>
            <a:pPr>
              <a:buFont typeface="Wingdings" pitchFamily="2" charset="2"/>
              <a:buNone/>
            </a:pPr>
            <a:r>
              <a:rPr lang="zh-CN" altLang="en-US" sz="2800">
                <a:solidFill>
                  <a:srgbClr val="FF0066"/>
                </a:solidFill>
              </a:rPr>
              <a:t>   not as/so …as 表示”A不如B</a:t>
            </a:r>
            <a:r>
              <a:rPr lang="zh-CN" altLang="en-US" sz="2800">
                <a:solidFill>
                  <a:srgbClr val="FF0066"/>
                </a:solidFill>
                <a:ea typeface="宋体" pitchFamily="2" charset="-122"/>
              </a:rPr>
              <a:t>…”</a:t>
            </a:r>
            <a:r>
              <a:rPr lang="zh-CN" altLang="en-US" sz="2800">
                <a:solidFill>
                  <a:srgbClr val="FF0066"/>
                </a:solidFill>
              </a:rPr>
              <a:t>  </a:t>
            </a:r>
          </a:p>
          <a:p>
            <a:pPr>
              <a:buFont typeface="Wingdings" pitchFamily="2" charset="2"/>
              <a:buNone/>
            </a:pPr>
            <a:r>
              <a:rPr lang="zh-CN" altLang="en-US" sz="2800">
                <a:solidFill>
                  <a:srgbClr val="0000FF"/>
                </a:solidFill>
              </a:rPr>
              <a:t>   Amy不如Kitty认真。</a:t>
            </a:r>
          </a:p>
          <a:p>
            <a:r>
              <a:rPr lang="zh-CN" altLang="en-US" sz="2800">
                <a:solidFill>
                  <a:srgbClr val="0000FF"/>
                </a:solidFill>
              </a:rPr>
              <a:t> Amy _____ _____ ______ _____   Kitty.</a:t>
            </a:r>
          </a:p>
          <a:p>
            <a:r>
              <a:rPr lang="zh-CN" altLang="en-US" sz="2800">
                <a:solidFill>
                  <a:srgbClr val="0000FF"/>
                </a:solidFill>
              </a:rPr>
              <a:t> =Amy is _____ ________ _____    Kitty.</a:t>
            </a:r>
          </a:p>
          <a:p>
            <a:r>
              <a:rPr lang="zh-CN" altLang="en-US" sz="2800">
                <a:solidFill>
                  <a:srgbClr val="0000FF"/>
                </a:solidFill>
              </a:rPr>
              <a:t> =Kitty is _____ ________ _____    Amy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3708400" y="1454150"/>
            <a:ext cx="38147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</a:rPr>
              <a:t>as </a:t>
            </a:r>
            <a:r>
              <a:rPr lang="en-US" sz="3200" b="1">
                <a:solidFill>
                  <a:srgbClr val="0000FF"/>
                </a:solidFill>
              </a:rPr>
              <a:t>heavy as Simon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779838" y="1908175"/>
            <a:ext cx="38115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</a:rPr>
              <a:t>as </a:t>
            </a:r>
            <a:r>
              <a:rPr lang="en-US" sz="3200" b="1">
                <a:solidFill>
                  <a:srgbClr val="0000FF"/>
                </a:solidFill>
              </a:rPr>
              <a:t>beautiful as she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4067175" y="2411413"/>
            <a:ext cx="44688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write as well as Sandy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1692275" y="3995738"/>
            <a:ext cx="4565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isn’t     as   careful  as</a:t>
            </a: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1979613" y="4427538"/>
            <a:ext cx="4740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less      careful      than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2195513" y="5003800"/>
            <a:ext cx="477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more    careful      than</a:t>
            </a:r>
          </a:p>
        </p:txBody>
      </p:sp>
      <p:pic>
        <p:nvPicPr>
          <p:cNvPr id="60425" name="Picture 9" descr="0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179388"/>
            <a:ext cx="97155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6" name="Picture 10" descr="0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250825"/>
            <a:ext cx="97155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0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0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0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0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0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0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0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04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0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0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2843213" y="2339975"/>
            <a:ext cx="2936875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7200" b="1">
                <a:solidFill>
                  <a:srgbClr val="FF0000"/>
                </a:solidFill>
              </a:rPr>
              <a:t>语法篇</a:t>
            </a: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双包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7888"/>
            <a:ext cx="4643438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2" descr="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2233613"/>
            <a:ext cx="47148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WordArt 4"/>
          <p:cNvSpPr>
            <a:spLocks noChangeArrowheads="1" noChangeShapeType="1"/>
          </p:cNvSpPr>
          <p:nvPr/>
        </p:nvSpPr>
        <p:spPr bwMode="auto">
          <a:xfrm>
            <a:off x="179388" y="-106363"/>
            <a:ext cx="8458200" cy="176212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altLang="zh-CN" sz="3600">
                <a:ln w="9525" cmpd="sng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宋体"/>
                <a:ea typeface="宋体"/>
              </a:rPr>
              <a:t>Unit 3 </a:t>
            </a:r>
          </a:p>
          <a:p>
            <a:pPr algn="ctr"/>
            <a:r>
              <a:rPr lang="en-US" altLang="zh-CN" sz="3600">
                <a:ln w="9525" cmpd="sng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宋体"/>
                <a:ea typeface="宋体"/>
              </a:rPr>
              <a:t>  I’m more outgoing than my sister. </a:t>
            </a:r>
            <a:endParaRPr lang="zh-CN" altLang="en-US" sz="3600">
              <a:ln w="9525" cmpd="sng">
                <a:solidFill>
                  <a:srgbClr val="FF6600"/>
                </a:solidFill>
                <a:round/>
                <a:headEnd/>
                <a:tailEnd/>
              </a:ln>
              <a:solidFill>
                <a:srgbClr val="FF6600"/>
              </a:solidFill>
              <a:latin typeface="宋体"/>
              <a:ea typeface="宋体"/>
            </a:endParaRPr>
          </a:p>
        </p:txBody>
      </p:sp>
      <p:sp>
        <p:nvSpPr>
          <p:cNvPr id="44037" name="WordArt 5"/>
          <p:cNvSpPr>
            <a:spLocks noChangeArrowheads="1" noChangeShapeType="1"/>
          </p:cNvSpPr>
          <p:nvPr/>
        </p:nvSpPr>
        <p:spPr bwMode="auto">
          <a:xfrm>
            <a:off x="3348038" y="1835150"/>
            <a:ext cx="18288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altLang="zh-CN" sz="3600" kern="10">
                <a:ln w="9525" cmpd="sng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宋体"/>
                <a:ea typeface="宋体"/>
              </a:rPr>
              <a:t>Revision</a:t>
            </a:r>
            <a:endParaRPr lang="zh-CN" altLang="en-US" sz="3600" kern="10">
              <a:ln w="9525" cmpd="sng">
                <a:solidFill>
                  <a:srgbClr val="008000"/>
                </a:solidFill>
                <a:round/>
                <a:headEnd/>
                <a:tailEnd/>
              </a:ln>
              <a:solidFill>
                <a:srgbClr val="008000"/>
              </a:solidFill>
              <a:latin typeface="宋体"/>
              <a:ea typeface="宋体"/>
            </a:endParaRPr>
          </a:p>
        </p:txBody>
      </p:sp>
    </p:spTree>
  </p:cSld>
  <p:clrMapOvr>
    <a:masterClrMapping/>
  </p:clrMapOvr>
  <p:transition>
    <p:newsfla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WordArt 4"/>
          <p:cNvSpPr>
            <a:spLocks noChangeArrowheads="1" noChangeShapeType="1" noTextEdit="1"/>
          </p:cNvSpPr>
          <p:nvPr/>
        </p:nvSpPr>
        <p:spPr bwMode="auto">
          <a:xfrm>
            <a:off x="2051050" y="0"/>
            <a:ext cx="4321175" cy="1068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4000" b="1">
                <a:ln w="9525" cmpd="sng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8999"/>
                    </a:srgbClr>
                  </a:outerShdw>
                </a:effectLst>
                <a:latin typeface="Arial"/>
                <a:cs typeface="Arial"/>
              </a:rPr>
              <a:t>Grammar</a:t>
            </a:r>
            <a:endParaRPr lang="zh-CN" altLang="en-US" sz="4000" b="1">
              <a:ln w="9525" cmpd="sng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8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2467" name="Text Box 5"/>
          <p:cNvSpPr txBox="1">
            <a:spLocks noChangeArrowheads="1"/>
          </p:cNvSpPr>
          <p:nvPr/>
        </p:nvSpPr>
        <p:spPr bwMode="auto">
          <a:xfrm>
            <a:off x="1258888" y="1196975"/>
            <a:ext cx="6769100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8000"/>
                </a:solidFill>
                <a:latin typeface="Times New Roman" pitchFamily="18" charset="0"/>
              </a:rPr>
              <a:t>形容词或副词的比较级形式：</a:t>
            </a:r>
            <a:endParaRPr lang="en-US" sz="3600" b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62468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2124075" y="2416175"/>
            <a:ext cx="38163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tall</a:t>
            </a:r>
            <a:endParaRPr lang="en-US" sz="3600" b="1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fast</a:t>
            </a:r>
            <a:endParaRPr lang="en-US" sz="36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2124075" y="3444875"/>
            <a:ext cx="8985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>
                <a:latin typeface="Times New Roman" pitchFamily="18" charset="0"/>
              </a:rPr>
              <a:t>nice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2124075" y="4022725"/>
            <a:ext cx="611981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>
                <a:solidFill>
                  <a:srgbClr val="FF0066"/>
                </a:solidFill>
                <a:latin typeface="Times New Roman" pitchFamily="18" charset="0"/>
              </a:rPr>
              <a:t>thin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62471" name="Text Box 9"/>
          <p:cNvSpPr txBox="1">
            <a:spLocks noChangeArrowheads="1"/>
          </p:cNvSpPr>
          <p:nvPr/>
        </p:nvSpPr>
        <p:spPr bwMode="auto">
          <a:xfrm>
            <a:off x="2122488" y="4537075"/>
            <a:ext cx="45370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>
                <a:solidFill>
                  <a:srgbClr val="000099"/>
                </a:solidFill>
                <a:latin typeface="Times New Roman" pitchFamily="18" charset="0"/>
              </a:rPr>
              <a:t>early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2472" name="Text Box 11"/>
          <p:cNvSpPr txBox="1">
            <a:spLocks noChangeArrowheads="1"/>
          </p:cNvSpPr>
          <p:nvPr/>
        </p:nvSpPr>
        <p:spPr bwMode="auto">
          <a:xfrm>
            <a:off x="2124075" y="5057775"/>
            <a:ext cx="17081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600" b="1">
                <a:solidFill>
                  <a:srgbClr val="9900FF"/>
                </a:solidFill>
                <a:latin typeface="Times New Roman" pitchFamily="18" charset="0"/>
              </a:rPr>
              <a:t>outgoing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2473" name="Text Box 19"/>
          <p:cNvSpPr txBox="1">
            <a:spLocks noChangeArrowheads="1"/>
          </p:cNvSpPr>
          <p:nvPr/>
        </p:nvSpPr>
        <p:spPr bwMode="auto">
          <a:xfrm>
            <a:off x="1979613" y="1774825"/>
            <a:ext cx="15843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原形</a:t>
            </a:r>
          </a:p>
        </p:txBody>
      </p:sp>
      <p:sp>
        <p:nvSpPr>
          <p:cNvPr id="62474" name="Text Box 20"/>
          <p:cNvSpPr txBox="1">
            <a:spLocks noChangeArrowheads="1"/>
          </p:cNvSpPr>
          <p:nvPr/>
        </p:nvSpPr>
        <p:spPr bwMode="auto">
          <a:xfrm>
            <a:off x="4067175" y="1774825"/>
            <a:ext cx="22320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比较级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4140200" y="2559050"/>
            <a:ext cx="2952750" cy="319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</a:t>
            </a:r>
            <a:r>
              <a:rPr lang="en-US" sz="2400" b="1">
                <a:solidFill>
                  <a:srgbClr val="FF0000"/>
                </a:solidFill>
              </a:rPr>
              <a:t>tall</a:t>
            </a:r>
            <a:r>
              <a:rPr lang="en-US" sz="2400" b="1">
                <a:solidFill>
                  <a:srgbClr val="0000FF"/>
                </a:solidFill>
              </a:rPr>
              <a:t>er</a:t>
            </a:r>
          </a:p>
          <a:p>
            <a:pPr>
              <a:spcBef>
                <a:spcPct val="50000"/>
              </a:spcBef>
            </a:pPr>
            <a:r>
              <a:rPr lang="en-US" sz="2400"/>
              <a:t> </a:t>
            </a:r>
            <a:r>
              <a:rPr lang="en-US" sz="2400" b="1">
                <a:solidFill>
                  <a:srgbClr val="FF0000"/>
                </a:solidFill>
              </a:rPr>
              <a:t>fast</a:t>
            </a:r>
            <a:r>
              <a:rPr lang="en-US" sz="2400" b="1">
                <a:solidFill>
                  <a:srgbClr val="0000FF"/>
                </a:solidFill>
              </a:rPr>
              <a:t>er</a:t>
            </a:r>
          </a:p>
          <a:p>
            <a:pPr>
              <a:spcBef>
                <a:spcPct val="50000"/>
              </a:spcBef>
            </a:pPr>
            <a:r>
              <a:rPr lang="en-US" sz="2400" b="1"/>
              <a:t>nice</a:t>
            </a:r>
            <a:r>
              <a:rPr lang="en-US" sz="2400" b="1">
                <a:solidFill>
                  <a:srgbClr val="FF0000"/>
                </a:solidFill>
              </a:rPr>
              <a:t>r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66"/>
                </a:solidFill>
              </a:rPr>
              <a:t>thin</a:t>
            </a:r>
            <a:r>
              <a:rPr lang="en-US" sz="2400" b="1"/>
              <a:t>ner</a:t>
            </a:r>
          </a:p>
          <a:p>
            <a:pPr>
              <a:spcBef>
                <a:spcPct val="50000"/>
              </a:spcBef>
            </a:pPr>
            <a:r>
              <a:rPr lang="en-US" sz="2400"/>
              <a:t> </a:t>
            </a:r>
            <a:r>
              <a:rPr lang="en-US" sz="2400" b="1">
                <a:solidFill>
                  <a:srgbClr val="000099"/>
                </a:solidFill>
              </a:rPr>
              <a:t>earl</a:t>
            </a:r>
            <a:r>
              <a:rPr lang="en-US" sz="2400" b="1">
                <a:solidFill>
                  <a:srgbClr val="FF0000"/>
                </a:solidFill>
              </a:rPr>
              <a:t>ier</a:t>
            </a: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CC00"/>
                </a:solidFill>
              </a:rPr>
              <a:t>more </a:t>
            </a:r>
            <a:r>
              <a:rPr lang="en-US" sz="2400" b="1">
                <a:solidFill>
                  <a:srgbClr val="9900FF"/>
                </a:solidFill>
              </a:rPr>
              <a:t>outgoing</a:t>
            </a:r>
            <a:endParaRPr lang="zh-CN" altLang="en-US" sz="2400" b="1">
              <a:solidFill>
                <a:srgbClr val="9900FF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2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258888" y="811213"/>
            <a:ext cx="360045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3600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tall             tall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  <a:r>
              <a:rPr lang="en-US" sz="3600" b="1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</a:rPr>
              <a:t> fast            fast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</p:txBody>
      </p:sp>
      <p:pic>
        <p:nvPicPr>
          <p:cNvPr id="63491" name="Picture 3" descr="05263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31888"/>
            <a:ext cx="762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4" descr="05263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08250"/>
            <a:ext cx="762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1403350" y="2316163"/>
            <a:ext cx="333375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</a:rPr>
              <a:t>nice            nice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1404938" y="3754438"/>
            <a:ext cx="38877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3600" b="1">
                <a:latin typeface="Times New Roman" pitchFamily="18" charset="0"/>
              </a:rPr>
              <a:t>thin           thin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ner</a:t>
            </a:r>
          </a:p>
        </p:txBody>
      </p:sp>
      <p:pic>
        <p:nvPicPr>
          <p:cNvPr id="63495" name="Picture 7" descr="05263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17938"/>
            <a:ext cx="762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Text Box 18"/>
          <p:cNvSpPr txBox="1">
            <a:spLocks noChangeArrowheads="1"/>
          </p:cNvSpPr>
          <p:nvPr/>
        </p:nvSpPr>
        <p:spPr bwMode="auto">
          <a:xfrm>
            <a:off x="1403350" y="2995613"/>
            <a:ext cx="7129463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sz="3600" b="1">
                <a:solidFill>
                  <a:schemeClr val="folHlink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chemeClr val="folHlink"/>
                </a:solidFill>
                <a:latin typeface="Times New Roman" pitchFamily="18" charset="0"/>
              </a:rPr>
              <a:t>以不发音的字母 </a:t>
            </a:r>
            <a:r>
              <a:rPr lang="en-US" sz="3600" b="1">
                <a:solidFill>
                  <a:schemeClr val="folHlink"/>
                </a:solidFill>
                <a:latin typeface="Times New Roman" pitchFamily="18" charset="0"/>
              </a:rPr>
              <a:t>e </a:t>
            </a:r>
            <a:r>
              <a:rPr lang="zh-CN" altLang="en-US" sz="3600" b="1">
                <a:solidFill>
                  <a:schemeClr val="folHlink"/>
                </a:solidFill>
                <a:latin typeface="Times New Roman" pitchFamily="18" charset="0"/>
              </a:rPr>
              <a:t>结尾的 </a:t>
            </a:r>
            <a:r>
              <a:rPr lang="en-US" sz="3600" b="1">
                <a:solidFill>
                  <a:schemeClr val="folHlink"/>
                </a:solidFill>
                <a:latin typeface="Times New Roman" pitchFamily="18" charset="0"/>
              </a:rPr>
              <a:t>+ r )</a:t>
            </a:r>
          </a:p>
        </p:txBody>
      </p:sp>
      <p:sp>
        <p:nvSpPr>
          <p:cNvPr id="63497" name="Text Box 19"/>
          <p:cNvSpPr txBox="1">
            <a:spLocks noChangeArrowheads="1"/>
          </p:cNvSpPr>
          <p:nvPr/>
        </p:nvSpPr>
        <p:spPr bwMode="auto">
          <a:xfrm>
            <a:off x="4716463" y="1119188"/>
            <a:ext cx="36718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sz="3600" b="1">
                <a:solidFill>
                  <a:srgbClr val="008000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rgbClr val="008000"/>
                </a:solidFill>
                <a:latin typeface="Times New Roman" pitchFamily="18" charset="0"/>
              </a:rPr>
              <a:t>一般在词尾 </a:t>
            </a:r>
            <a:r>
              <a:rPr lang="en-US" sz="3600" b="1">
                <a:solidFill>
                  <a:srgbClr val="008000"/>
                </a:solidFill>
                <a:latin typeface="Times New Roman" pitchFamily="18" charset="0"/>
              </a:rPr>
              <a:t>+ er )</a:t>
            </a:r>
          </a:p>
        </p:txBody>
      </p:sp>
      <p:sp>
        <p:nvSpPr>
          <p:cNvPr id="63498" name="Text Box 22"/>
          <p:cNvSpPr txBox="1">
            <a:spLocks noChangeArrowheads="1"/>
          </p:cNvSpPr>
          <p:nvPr/>
        </p:nvSpPr>
        <p:spPr bwMode="auto">
          <a:xfrm>
            <a:off x="1331913" y="168275"/>
            <a:ext cx="1584325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Times New Roman" pitchFamily="18" charset="0"/>
              </a:rPr>
              <a:t>原形</a:t>
            </a:r>
          </a:p>
        </p:txBody>
      </p:sp>
      <p:sp>
        <p:nvSpPr>
          <p:cNvPr id="63499" name="Text Box 23"/>
          <p:cNvSpPr txBox="1">
            <a:spLocks noChangeArrowheads="1"/>
          </p:cNvSpPr>
          <p:nvPr/>
        </p:nvSpPr>
        <p:spPr bwMode="auto">
          <a:xfrm>
            <a:off x="3205163" y="174625"/>
            <a:ext cx="2447925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4000" b="1">
                <a:solidFill>
                  <a:srgbClr val="0000FF"/>
                </a:solidFill>
                <a:latin typeface="Times New Roman" pitchFamily="18" charset="0"/>
              </a:rPr>
              <a:t>比较级</a:t>
            </a:r>
          </a:p>
        </p:txBody>
      </p:sp>
      <p:sp>
        <p:nvSpPr>
          <p:cNvPr id="63500" name="Text Box 16"/>
          <p:cNvSpPr txBox="1">
            <a:spLocks noChangeArrowheads="1"/>
          </p:cNvSpPr>
          <p:nvPr/>
        </p:nvSpPr>
        <p:spPr bwMode="auto">
          <a:xfrm>
            <a:off x="1401763" y="4449763"/>
            <a:ext cx="70580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en-US" sz="3600" b="1">
                <a:solidFill>
                  <a:schemeClr val="folHlink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chemeClr val="folHlink"/>
                </a:solidFill>
                <a:latin typeface="Times New Roman" pitchFamily="18" charset="0"/>
              </a:rPr>
              <a:t>重读闭音节词词尾只有一个辅音字母时，先双写辅音字母再 </a:t>
            </a:r>
            <a:r>
              <a:rPr lang="en-US" sz="3600" b="1">
                <a:solidFill>
                  <a:schemeClr val="folHlink"/>
                </a:solidFill>
                <a:latin typeface="Times New Roman" pitchFamily="18" charset="0"/>
              </a:rPr>
              <a:t>+ er)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 decel="1000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decel="100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decel="100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 decel="100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decel="100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 decel="100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decel="100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decel="100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decel="100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00" decel="100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400" decel="100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decel="100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decel="100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400" decel="100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400" decel="100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decel="100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decel="1000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400" decel="100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400" decel="1000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decel="1000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decel="1000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utoUpdateAnimBg="0"/>
      <p:bldP spid="63493" grpId="0" autoUpdateAnimBg="0"/>
      <p:bldP spid="63494" grpId="0" autoUpdateAnimBg="0"/>
      <p:bldP spid="63496" grpId="0" autoUpdateAnimBg="0"/>
      <p:bldP spid="63497" grpId="0" autoUpdateAnimBg="0"/>
      <p:bldP spid="63498" grpId="0" autoUpdateAnimBg="0"/>
      <p:bldP spid="63499" grpId="0" autoUpdateAnimBg="0"/>
      <p:bldP spid="6350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8" descr="05263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1195388"/>
            <a:ext cx="762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Text Box 9"/>
          <p:cNvSpPr txBox="1">
            <a:spLocks noChangeArrowheads="1"/>
          </p:cNvSpPr>
          <p:nvPr/>
        </p:nvSpPr>
        <p:spPr bwMode="auto">
          <a:xfrm>
            <a:off x="1765300" y="1131888"/>
            <a:ext cx="5472113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sz="3600">
                <a:latin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</a:rPr>
              <a:t>early               earl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ier</a:t>
            </a:r>
          </a:p>
        </p:txBody>
      </p:sp>
      <p:pic>
        <p:nvPicPr>
          <p:cNvPr id="64516" name="Picture 10" descr="05263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225800"/>
            <a:ext cx="762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Text Box 11"/>
          <p:cNvSpPr txBox="1">
            <a:spLocks noChangeArrowheads="1"/>
          </p:cNvSpPr>
          <p:nvPr/>
        </p:nvSpPr>
        <p:spPr bwMode="auto">
          <a:xfrm>
            <a:off x="1908175" y="3128963"/>
            <a:ext cx="626427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sz="3600" b="1">
                <a:latin typeface="Times New Roman" pitchFamily="18" charset="0"/>
              </a:rPr>
              <a:t>outgoing        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sz="3600" b="1">
                <a:latin typeface="Times New Roman" pitchFamily="18" charset="0"/>
              </a:rPr>
              <a:t> outgoing </a:t>
            </a:r>
            <a:endParaRPr lang="en-US" sz="3600" b="1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64518" name="Text Box 17"/>
          <p:cNvSpPr txBox="1">
            <a:spLocks noChangeArrowheads="1"/>
          </p:cNvSpPr>
          <p:nvPr/>
        </p:nvSpPr>
        <p:spPr bwMode="auto">
          <a:xfrm>
            <a:off x="1763713" y="1646238"/>
            <a:ext cx="5761037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5125" indent="-365125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30263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3825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46238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600" b="1">
                <a:solidFill>
                  <a:schemeClr val="folHlink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chemeClr val="folHlink"/>
                </a:solidFill>
                <a:latin typeface="Times New Roman" pitchFamily="18" charset="0"/>
              </a:rPr>
              <a:t>以辅音字母 </a:t>
            </a:r>
            <a:r>
              <a:rPr lang="en-US" sz="3600" b="1">
                <a:solidFill>
                  <a:schemeClr val="folHlink"/>
                </a:solidFill>
                <a:latin typeface="Times New Roman" pitchFamily="18" charset="0"/>
              </a:rPr>
              <a:t>+ y </a:t>
            </a:r>
            <a:r>
              <a:rPr lang="zh-CN" altLang="en-US" sz="3600" b="1">
                <a:solidFill>
                  <a:schemeClr val="folHlink"/>
                </a:solidFill>
                <a:latin typeface="Times New Roman" pitchFamily="18" charset="0"/>
              </a:rPr>
              <a:t>结尾的单 词，变 </a:t>
            </a:r>
            <a:r>
              <a:rPr lang="en-US" sz="3600" b="1">
                <a:solidFill>
                  <a:schemeClr val="folHlink"/>
                </a:solidFill>
                <a:latin typeface="Times New Roman" pitchFamily="18" charset="0"/>
              </a:rPr>
              <a:t>y </a:t>
            </a:r>
            <a:r>
              <a:rPr lang="zh-CN" altLang="en-US" sz="3600" b="1">
                <a:solidFill>
                  <a:schemeClr val="folHlink"/>
                </a:solidFill>
                <a:latin typeface="Times New Roman" pitchFamily="18" charset="0"/>
              </a:rPr>
              <a:t>为 </a:t>
            </a:r>
            <a:r>
              <a:rPr lang="en-US" sz="3600" b="1">
                <a:solidFill>
                  <a:schemeClr val="folHlink"/>
                </a:solidFill>
                <a:latin typeface="Times New Roman" pitchFamily="18" charset="0"/>
              </a:rPr>
              <a:t>i + er )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en-US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4519" name="Text Box 20"/>
          <p:cNvSpPr txBox="1">
            <a:spLocks noChangeArrowheads="1"/>
          </p:cNvSpPr>
          <p:nvPr/>
        </p:nvSpPr>
        <p:spPr bwMode="auto">
          <a:xfrm>
            <a:off x="1908175" y="3830638"/>
            <a:ext cx="5724525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3600" b="1">
                <a:solidFill>
                  <a:srgbClr val="00B050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rgbClr val="00B050"/>
                </a:solidFill>
                <a:latin typeface="Times New Roman" pitchFamily="18" charset="0"/>
              </a:rPr>
              <a:t>多音节词和部分双音节词前加</a:t>
            </a:r>
            <a:r>
              <a:rPr lang="en-US" sz="3600" b="1">
                <a:solidFill>
                  <a:srgbClr val="00B050"/>
                </a:solidFill>
                <a:latin typeface="Times New Roman" pitchFamily="18" charset="0"/>
              </a:rPr>
              <a:t>more)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 decel="100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decel="100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decel="100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 decel="100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decel="100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decel="100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decel="100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 decel="100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decel="100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decel="100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decel="100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utoUpdateAnimBg="0"/>
      <p:bldP spid="64517" grpId="0" autoUpdateAnimBg="0"/>
      <p:bldP spid="64518" grpId="0" autoUpdateAnimBg="0"/>
      <p:bldP spid="6451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755650"/>
            <a:ext cx="8532812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/>
              <a:t>1. Nowadays English is _________ (important ) than any other subject, I think.</a:t>
            </a:r>
          </a:p>
          <a:p>
            <a:pPr>
              <a:buFont typeface="Wingdings" pitchFamily="2" charset="2"/>
              <a:buNone/>
            </a:pPr>
            <a:r>
              <a:rPr lang="zh-CN" altLang="en-US"/>
              <a:t>2. Gold(黄金) is _________ (little) useful than iron(铁). </a:t>
            </a:r>
          </a:p>
          <a:p>
            <a:pPr>
              <a:buFont typeface="Wingdings" pitchFamily="2" charset="2"/>
              <a:buNone/>
            </a:pPr>
            <a:r>
              <a:rPr lang="zh-CN" altLang="en-US"/>
              <a:t>3. My sister is two years _________ (old ) than me. </a:t>
            </a:r>
          </a:p>
          <a:p>
            <a:pPr>
              <a:buFont typeface="Wingdings" pitchFamily="2" charset="2"/>
              <a:buNone/>
            </a:pPr>
            <a:r>
              <a:rPr lang="zh-CN" altLang="en-US"/>
              <a:t>4. Joy’s parents have four daughters, and she is the _________ (young) child. </a:t>
            </a:r>
          </a:p>
          <a:p>
            <a:pPr>
              <a:buFont typeface="Wingdings" pitchFamily="2" charset="2"/>
              <a:buNone/>
            </a:pPr>
            <a:r>
              <a:rPr lang="zh-CN" altLang="en-US"/>
              <a:t>5. The _________ (cheap) bags are not usually the worst ones. </a:t>
            </a:r>
          </a:p>
          <a:p>
            <a:pPr>
              <a:buFont typeface="Wingdings" pitchFamily="2" charset="2"/>
              <a:buNone/>
            </a:pPr>
            <a:r>
              <a:rPr lang="zh-CN" altLang="en-US"/>
              <a:t>6. The short one is far _________              (expensive) . </a:t>
            </a:r>
          </a:p>
          <a:p>
            <a:pPr>
              <a:buFont typeface="Wingdings" pitchFamily="2" charset="2"/>
              <a:buNone/>
            </a:pPr>
            <a:r>
              <a:rPr lang="zh-CN" altLang="en-US"/>
              <a:t>7. The boy is not so _________ (interesting) as his brother. </a:t>
            </a:r>
          </a:p>
          <a:p>
            <a:pPr>
              <a:buFont typeface="Wingdings" pitchFamily="2" charset="2"/>
              <a:buNone/>
            </a:pPr>
            <a:r>
              <a:rPr lang="zh-CN" altLang="en-US"/>
              <a:t>8. Dick sings ____ (well), she sings ____(well) than John, but Mary sings____ (well) in her class. </a:t>
            </a:r>
          </a:p>
          <a:p>
            <a:pPr>
              <a:buFont typeface="Wingdings" pitchFamily="2" charset="2"/>
              <a:buNone/>
            </a:pPr>
            <a:r>
              <a:rPr lang="zh-CN" altLang="en-US"/>
              <a:t>9. She will be much _________ (happy) in her new house. </a:t>
            </a:r>
          </a:p>
          <a:p>
            <a:pPr>
              <a:buFont typeface="Wingdings" pitchFamily="2" charset="2"/>
              <a:buNone/>
            </a:pPr>
            <a:r>
              <a:rPr lang="zh-CN" altLang="en-US"/>
              <a:t>10. My room is not as _________ (big) as my brother’s.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3779838" y="684213"/>
            <a:ext cx="2808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more important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2916238" y="1331913"/>
            <a:ext cx="1223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less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500563" y="1692275"/>
            <a:ext cx="1223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older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971550" y="2339975"/>
            <a:ext cx="1835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youngest</a:t>
            </a: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1476375" y="2700338"/>
            <a:ext cx="1871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cheapest</a:t>
            </a: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3851275" y="3348038"/>
            <a:ext cx="360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more expensive</a:t>
            </a: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3276600" y="3779838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interesting</a:t>
            </a: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2339975" y="4427538"/>
            <a:ext cx="1223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well</a:t>
            </a: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5580063" y="4427538"/>
            <a:ext cx="1223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better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3995738" y="4716463"/>
            <a:ext cx="1223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best</a:t>
            </a: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3492500" y="5219700"/>
            <a:ext cx="201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happier</a:t>
            </a: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3995738" y="5662613"/>
            <a:ext cx="1223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big</a:t>
            </a:r>
          </a:p>
        </p:txBody>
      </p:sp>
      <p:sp>
        <p:nvSpPr>
          <p:cNvPr id="65551" name="WordArt 15"/>
          <p:cNvSpPr>
            <a:spLocks noChangeArrowheads="1" noChangeShapeType="1"/>
          </p:cNvSpPr>
          <p:nvPr/>
        </p:nvSpPr>
        <p:spPr bwMode="auto">
          <a:xfrm>
            <a:off x="827088" y="0"/>
            <a:ext cx="2305050" cy="7080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sy="50000" rotWithShape="0">
                    <a:srgbClr val="875B0D">
                      <a:alpha val="68999"/>
                    </a:srgbClr>
                  </a:outerShdw>
                </a:effectLst>
                <a:latin typeface="宋体"/>
                <a:ea typeface="宋体"/>
              </a:rPr>
              <a:t>实战练习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utoUpdateAnimBg="0"/>
      <p:bldP spid="65540" grpId="0" autoUpdateAnimBg="0"/>
      <p:bldP spid="65541" grpId="0" autoUpdateAnimBg="0"/>
      <p:bldP spid="65542" grpId="0" autoUpdateAnimBg="0"/>
      <p:bldP spid="65543" grpId="0" autoUpdateAnimBg="0"/>
      <p:bldP spid="65544" grpId="0" autoUpdateAnimBg="0"/>
      <p:bldP spid="65545" grpId="0" autoUpdateAnimBg="0"/>
      <p:bldP spid="65546" grpId="0" autoUpdateAnimBg="0"/>
      <p:bldP spid="65547" grpId="0" autoUpdateAnimBg="0"/>
      <p:bldP spid="65548" grpId="0" autoUpdateAnimBg="0"/>
      <p:bldP spid="65549" grpId="0" autoUpdateAnimBg="0"/>
      <p:bldP spid="6555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4000"/>
            <a:ext cx="8820150" cy="586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2843213" y="617538"/>
            <a:ext cx="2446337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FF3300"/>
                </a:solidFill>
                <a:latin typeface="Monotype Corsiva" pitchFamily="66" charset="0"/>
              </a:rPr>
              <a:t>My harvest</a:t>
            </a: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1042988" y="1908175"/>
            <a:ext cx="5545137" cy="305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66"/>
                </a:solidFill>
              </a:rPr>
              <a:t>● </a:t>
            </a:r>
            <a:r>
              <a:rPr lang="en-US" sz="2800" b="1">
                <a:solidFill>
                  <a:srgbClr val="111111"/>
                </a:solidFill>
              </a:rPr>
              <a:t>New</a:t>
            </a:r>
            <a:r>
              <a:rPr lang="en-US" sz="2800" b="1">
                <a:solidFill>
                  <a:srgbClr val="111111"/>
                </a:solidFill>
                <a:ea typeface="楷体_GB2312" pitchFamily="1" charset="-122"/>
              </a:rPr>
              <a:t> words</a:t>
            </a:r>
          </a:p>
          <a:p>
            <a:endParaRPr lang="en-US">
              <a:solidFill>
                <a:srgbClr val="FF0066"/>
              </a:solidFill>
            </a:endParaRPr>
          </a:p>
          <a:p>
            <a:r>
              <a:rPr lang="en-US">
                <a:solidFill>
                  <a:srgbClr val="FF0066"/>
                </a:solidFill>
              </a:rPr>
              <a:t>● </a:t>
            </a:r>
            <a:r>
              <a:rPr lang="en-US" sz="2800" b="1">
                <a:solidFill>
                  <a:srgbClr val="111111"/>
                </a:solidFill>
              </a:rPr>
              <a:t>phrases:</a:t>
            </a:r>
            <a:endParaRPr lang="en-US" sz="2800" b="1">
              <a:latin typeface="Times New Roman" pitchFamily="18" charset="0"/>
            </a:endParaRPr>
          </a:p>
          <a:p>
            <a:endParaRPr lang="en-US">
              <a:solidFill>
                <a:srgbClr val="FF0066"/>
              </a:solidFill>
            </a:endParaRPr>
          </a:p>
          <a:p>
            <a:r>
              <a:rPr lang="en-US">
                <a:solidFill>
                  <a:srgbClr val="FF0066"/>
                </a:solidFill>
              </a:rPr>
              <a:t>● </a:t>
            </a:r>
            <a:r>
              <a:rPr lang="en-US" sz="2800" b="1">
                <a:solidFill>
                  <a:srgbClr val="111111"/>
                </a:solidFill>
              </a:rPr>
              <a:t>Sentence structures</a:t>
            </a:r>
          </a:p>
          <a:p>
            <a:endParaRPr lang="en-US">
              <a:solidFill>
                <a:srgbClr val="FF0066"/>
              </a:solidFill>
            </a:endParaRPr>
          </a:p>
          <a:p>
            <a:r>
              <a:rPr lang="en-US">
                <a:solidFill>
                  <a:srgbClr val="FF0066"/>
                </a:solidFill>
              </a:rPr>
              <a:t>●</a:t>
            </a:r>
            <a:r>
              <a:rPr lang="en-US" sz="2800" b="1">
                <a:solidFill>
                  <a:srgbClr val="111111"/>
                </a:solidFill>
              </a:rPr>
              <a:t>Grammar (comparatives)</a:t>
            </a:r>
          </a:p>
          <a:p>
            <a:endParaRPr lang="en-US" sz="2800" b="1">
              <a:solidFill>
                <a:srgbClr val="11111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87675" y="2417763"/>
            <a:ext cx="2879725" cy="10271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sz="6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实战篇</a:t>
            </a:r>
          </a:p>
        </p:txBody>
      </p:sp>
    </p:spTree>
  </p:cSld>
  <p:clrMapOvr>
    <a:masterClrMapping/>
  </p:clrMapOvr>
  <p:transition>
    <p:newsflash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/>
          <p:cNvSpPr>
            <a:spLocks noChangeArrowheads="1"/>
          </p:cNvSpPr>
          <p:nvPr/>
        </p:nvSpPr>
        <p:spPr bwMode="auto">
          <a:xfrm>
            <a:off x="214313" y="2571750"/>
            <a:ext cx="8532812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b="1"/>
              <a:t> </a:t>
            </a:r>
            <a:endParaRPr lang="zh-CN" altLang="en-US" sz="2400" b="1">
              <a:latin typeface="宋体" pitchFamily="2" charset="-122"/>
            </a:endParaRPr>
          </a:p>
        </p:txBody>
      </p:sp>
      <p:sp>
        <p:nvSpPr>
          <p:cNvPr id="68611" name="矩形 11"/>
          <p:cNvSpPr>
            <a:spLocks noChangeArrowheads="1"/>
          </p:cNvSpPr>
          <p:nvPr/>
        </p:nvSpPr>
        <p:spPr bwMode="auto">
          <a:xfrm>
            <a:off x="0" y="684213"/>
            <a:ext cx="8893175" cy="525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/>
              <a:t>1.Her room is ____ than _____.</a:t>
            </a:r>
          </a:p>
          <a:p>
            <a:pPr>
              <a:lnSpc>
                <a:spcPct val="130000"/>
              </a:lnSpc>
            </a:pPr>
            <a:r>
              <a:rPr lang="en-US" sz="2000" b="1"/>
              <a:t>A.biger, your  B.bigger, your  C.biger, yours  D.bigger, yours</a:t>
            </a:r>
          </a:p>
          <a:p>
            <a:pPr>
              <a:lnSpc>
                <a:spcPct val="130000"/>
              </a:lnSpc>
            </a:pPr>
            <a:r>
              <a:rPr lang="en-US" sz="2000" b="1"/>
              <a:t>2.Can you finish the work with ____ time and ____ people?</a:t>
            </a:r>
          </a:p>
          <a:p>
            <a:pPr>
              <a:lnSpc>
                <a:spcPct val="130000"/>
              </a:lnSpc>
            </a:pPr>
            <a:r>
              <a:rPr lang="en-US" sz="2000" b="1"/>
              <a:t>A.less, fewer  B.lesser, few  C.fewer ,less  D.little, fewer</a:t>
            </a:r>
          </a:p>
          <a:p>
            <a:pPr>
              <a:lnSpc>
                <a:spcPct val="130000"/>
              </a:lnSpc>
            </a:pPr>
            <a:r>
              <a:rPr lang="en-US" sz="2000" b="1"/>
              <a:t>3.---Who is Lisa?</a:t>
            </a:r>
          </a:p>
          <a:p>
            <a:pPr>
              <a:lnSpc>
                <a:spcPct val="130000"/>
              </a:lnSpc>
            </a:pPr>
            <a:r>
              <a:rPr lang="en-US" sz="2000" b="1"/>
              <a:t> --- The one _____ short black hair.</a:t>
            </a:r>
          </a:p>
          <a:p>
            <a:pPr>
              <a:lnSpc>
                <a:spcPct val="130000"/>
              </a:lnSpc>
            </a:pPr>
            <a:r>
              <a:rPr lang="en-US" sz="2000" b="1"/>
              <a:t>A.in  B.with  C.have  D.has</a:t>
            </a:r>
          </a:p>
          <a:p>
            <a:pPr>
              <a:lnSpc>
                <a:spcPct val="130000"/>
              </a:lnSpc>
            </a:pPr>
            <a:r>
              <a:rPr lang="en-US" sz="2000" b="1"/>
              <a:t>4._____ of Wang Lei’s parents are teachers.</a:t>
            </a:r>
          </a:p>
          <a:p>
            <a:pPr>
              <a:lnSpc>
                <a:spcPct val="130000"/>
              </a:lnSpc>
            </a:pPr>
            <a:r>
              <a:rPr lang="en-US" sz="2000" b="1"/>
              <a:t>A.All  B.Every  C.Both  D.Each</a:t>
            </a:r>
          </a:p>
          <a:p>
            <a:pPr>
              <a:lnSpc>
                <a:spcPct val="130000"/>
              </a:lnSpc>
            </a:pPr>
            <a:r>
              <a:rPr lang="en-US" sz="2000" b="1"/>
              <a:t>5.Lucy is the same _____ her sister.</a:t>
            </a:r>
          </a:p>
          <a:p>
            <a:pPr>
              <a:lnSpc>
                <a:spcPct val="130000"/>
              </a:lnSpc>
            </a:pPr>
            <a:r>
              <a:rPr lang="en-US" sz="2000" b="1"/>
              <a:t>A.to  B.as  C.with  D.for</a:t>
            </a:r>
          </a:p>
          <a:p>
            <a:pPr>
              <a:lnSpc>
                <a:spcPct val="130000"/>
              </a:lnSpc>
            </a:pPr>
            <a:r>
              <a:rPr lang="en-US" sz="2000" b="1"/>
              <a:t>6.Lily is my friend.She is _____ outgoing than me.</a:t>
            </a:r>
          </a:p>
          <a:p>
            <a:pPr>
              <a:lnSpc>
                <a:spcPct val="130000"/>
              </a:lnSpc>
            </a:pPr>
            <a:r>
              <a:rPr lang="en-US" sz="2000" b="1"/>
              <a:t>A.much  B.a little  C.a little much  D.much more</a:t>
            </a:r>
          </a:p>
        </p:txBody>
      </p:sp>
      <p:sp>
        <p:nvSpPr>
          <p:cNvPr id="68612" name="Rectangle 1"/>
          <p:cNvSpPr>
            <a:spLocks noChangeArrowheads="1"/>
          </p:cNvSpPr>
          <p:nvPr/>
        </p:nvSpPr>
        <p:spPr bwMode="auto">
          <a:xfrm>
            <a:off x="539750" y="3419475"/>
            <a:ext cx="571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/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</a:p>
        </p:txBody>
      </p:sp>
      <p:sp>
        <p:nvSpPr>
          <p:cNvPr id="68613" name="Rectangle 9"/>
          <p:cNvSpPr>
            <a:spLocks noChangeArrowheads="1"/>
          </p:cNvSpPr>
          <p:nvPr/>
        </p:nvSpPr>
        <p:spPr bwMode="auto">
          <a:xfrm>
            <a:off x="1908175" y="2627313"/>
            <a:ext cx="547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400" b="1">
                <a:solidFill>
                  <a:srgbClr val="FF3300"/>
                </a:solidFill>
              </a:rPr>
              <a:t>B</a:t>
            </a:r>
            <a:r>
              <a:rPr lang="en-US" sz="2400" b="1">
                <a:solidFill>
                  <a:srgbClr val="FF3300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3419475" y="611188"/>
            <a:ext cx="414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2627313" y="4211638"/>
            <a:ext cx="393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68616" name="WordArt 8"/>
          <p:cNvSpPr>
            <a:spLocks noChangeArrowheads="1" noChangeShapeType="1"/>
          </p:cNvSpPr>
          <p:nvPr/>
        </p:nvSpPr>
        <p:spPr bwMode="auto">
          <a:xfrm>
            <a:off x="1187450" y="179388"/>
            <a:ext cx="274320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>
                <a:ln w="9525" cmpd="sng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>
                    <a:alpha val="95999"/>
                  </a:srgbClr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选择正确答案</a:t>
            </a:r>
          </a:p>
        </p:txBody>
      </p:sp>
      <p:sp>
        <p:nvSpPr>
          <p:cNvPr id="68617" name="Rectangle 7"/>
          <p:cNvSpPr>
            <a:spLocks noChangeArrowheads="1"/>
          </p:cNvSpPr>
          <p:nvPr/>
        </p:nvSpPr>
        <p:spPr bwMode="auto">
          <a:xfrm>
            <a:off x="4140200" y="1476375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400" b="1">
                <a:solidFill>
                  <a:srgbClr val="FF3300"/>
                </a:solidFill>
              </a:rPr>
              <a:t>A</a:t>
            </a:r>
            <a:r>
              <a:rPr lang="en-US" sz="2400" b="1">
                <a:solidFill>
                  <a:srgbClr val="FF3300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3492500" y="4932363"/>
            <a:ext cx="393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</a:t>
            </a:r>
          </a:p>
        </p:txBody>
      </p:sp>
      <p:pic>
        <p:nvPicPr>
          <p:cNvPr id="68619" name="Picture 11" descr="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843213"/>
            <a:ext cx="180022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8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 autoUpdateAnimBg="0"/>
      <p:bldP spid="68614" grpId="0" autoUpdateAnimBg="0"/>
      <p:bldP spid="68615" grpId="0" autoUpdateAnimBg="0"/>
      <p:bldP spid="68618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"/>
          <p:cNvSpPr>
            <a:spLocks noChangeArrowheads="1"/>
          </p:cNvSpPr>
          <p:nvPr/>
        </p:nvSpPr>
        <p:spPr bwMode="auto">
          <a:xfrm>
            <a:off x="285750" y="900113"/>
            <a:ext cx="8858250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/>
            <a:r>
              <a:rPr lang="en-US" sz="2400" b="1"/>
              <a:t>7.1.It’s very important ___ us ___learn English well.</a:t>
            </a:r>
          </a:p>
          <a:p>
            <a:pPr indent="266700"/>
            <a:r>
              <a:rPr lang="en-US" sz="2400" b="1"/>
              <a:t>A.to, to   B.for,  for   C.to , for  D. for, to</a:t>
            </a:r>
          </a:p>
          <a:p>
            <a:pPr indent="266700"/>
            <a:r>
              <a:rPr lang="en-US" sz="2400" b="1"/>
              <a:t>8..My mother makes me ___ my homework before 8 every day.</a:t>
            </a:r>
          </a:p>
          <a:p>
            <a:pPr indent="266700"/>
            <a:r>
              <a:rPr lang="en-US" sz="2400" b="1"/>
              <a:t>A.to finish   B.finish   C.finishes   D.finishing</a:t>
            </a:r>
          </a:p>
          <a:p>
            <a:pPr indent="266700"/>
            <a:r>
              <a:rPr lang="en-US" sz="2400" b="1"/>
              <a:t>9.. She is talented </a:t>
            </a:r>
            <a:r>
              <a:rPr lang="en-US" sz="2400" b="1" u="sng"/>
              <a:t>      </a:t>
            </a:r>
            <a:r>
              <a:rPr lang="en-US" sz="2400" b="1"/>
              <a:t> music but I am good </a:t>
            </a:r>
            <a:r>
              <a:rPr lang="en-US" sz="2400" b="1" u="sng"/>
              <a:t>       </a:t>
            </a:r>
            <a:r>
              <a:rPr lang="en-US" sz="2400" b="1"/>
              <a:t> sports.</a:t>
            </a:r>
          </a:p>
          <a:p>
            <a:pPr indent="266700"/>
            <a:r>
              <a:rPr lang="en-US" sz="2400" b="1"/>
              <a:t>  A.in, at     B.at,in     C.at,at     D.in,in</a:t>
            </a:r>
          </a:p>
          <a:p>
            <a:pPr indent="266700"/>
            <a:r>
              <a:rPr lang="en-US" sz="2400" b="1"/>
              <a:t>10.Larry is different _____ his classmates.</a:t>
            </a:r>
          </a:p>
          <a:p>
            <a:pPr indent="266700"/>
            <a:r>
              <a:rPr lang="en-US" sz="2400" b="1"/>
              <a:t>A.for  B.from  C.to  D.on</a:t>
            </a:r>
          </a:p>
          <a:p>
            <a:pPr indent="266700"/>
            <a:r>
              <a:rPr lang="en-US" sz="2400" b="1"/>
              <a:t>11. _________you don’t give up(</a:t>
            </a:r>
            <a:r>
              <a:rPr lang="zh-CN" altLang="en-US" sz="2400" b="1"/>
              <a:t>放弃</a:t>
            </a:r>
            <a:r>
              <a:rPr lang="en-US" sz="2400" b="1"/>
              <a:t>)</a:t>
            </a:r>
            <a:r>
              <a:rPr lang="zh-CN" altLang="en-US" sz="2400" b="1"/>
              <a:t>，</a:t>
            </a:r>
            <a:r>
              <a:rPr lang="en-US" sz="2400" b="1"/>
              <a:t>your dreams will come true. </a:t>
            </a:r>
          </a:p>
          <a:p>
            <a:pPr indent="266700"/>
            <a:r>
              <a:rPr lang="en-US" sz="2400" b="1"/>
              <a:t>A. As long as B. As soon as C. As well as  D.As often as</a:t>
            </a:r>
          </a:p>
          <a:p>
            <a:pPr indent="266700"/>
            <a:endParaRPr lang="zh-CN" altLang="en-US" sz="2400" i="1"/>
          </a:p>
        </p:txBody>
      </p:sp>
      <p:sp>
        <p:nvSpPr>
          <p:cNvPr id="69635" name="Rectangle 7"/>
          <p:cNvSpPr>
            <a:spLocks noChangeArrowheads="1"/>
          </p:cNvSpPr>
          <p:nvPr/>
        </p:nvSpPr>
        <p:spPr bwMode="auto">
          <a:xfrm>
            <a:off x="3348038" y="2700338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400" b="1">
                <a:solidFill>
                  <a:srgbClr val="FF3300"/>
                </a:solidFill>
              </a:rPr>
              <a:t>A</a:t>
            </a:r>
            <a:r>
              <a:rPr lang="en-US" sz="2400" b="1">
                <a:solidFill>
                  <a:srgbClr val="FF3300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 rot="10893689" flipV="1">
            <a:off x="4356100" y="1619250"/>
            <a:ext cx="404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4284663" y="755650"/>
            <a:ext cx="414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 rot="10654333" flipV="1">
            <a:off x="3779838" y="3419475"/>
            <a:ext cx="404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1619250" y="4140200"/>
            <a:ext cx="546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400" b="1">
                <a:solidFill>
                  <a:srgbClr val="FF3300"/>
                </a:solidFill>
              </a:rPr>
              <a:t>A</a:t>
            </a:r>
            <a:r>
              <a:rPr lang="en-US" sz="2400" b="1">
                <a:solidFill>
                  <a:srgbClr val="FF3300"/>
                </a:solidFill>
                <a:latin typeface="宋体" pitchFamily="2" charset="-122"/>
              </a:rPr>
              <a:t>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autoUpdateAnimBg="0"/>
      <p:bldP spid="69636" grpId="0" autoUpdateAnimBg="0"/>
      <p:bldP spid="69637" grpId="0" autoUpdateAnimBg="0"/>
      <p:bldP spid="69638" grpId="0" autoUpdateAnimBg="0"/>
      <p:bldP spid="69639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Box 4"/>
          <p:cNvSpPr txBox="1">
            <a:spLocks noChangeArrowheads="1"/>
          </p:cNvSpPr>
          <p:nvPr/>
        </p:nvSpPr>
        <p:spPr bwMode="auto">
          <a:xfrm>
            <a:off x="6804025" y="5722938"/>
            <a:ext cx="1706563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sz="2000" i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000" i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译林牛津版</a:t>
            </a: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0" y="1639888"/>
            <a:ext cx="9037638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/>
              <a:t>1.He is </a:t>
            </a:r>
            <a:r>
              <a:rPr lang="en-US" sz="2000" b="1" u="sng"/>
              <a:t>                 </a:t>
            </a:r>
            <a:r>
              <a:rPr lang="en-US" sz="2000" b="1"/>
              <a:t>(hard-working) than the other students in his class.</a:t>
            </a:r>
          </a:p>
          <a:p>
            <a:pPr>
              <a:lnSpc>
                <a:spcPct val="200000"/>
              </a:lnSpc>
            </a:pPr>
            <a:r>
              <a:rPr lang="en-US" sz="2000" b="1"/>
              <a:t> 2.I am shy so it’s not easy for me _______(make)friends.</a:t>
            </a:r>
          </a:p>
          <a:p>
            <a:pPr>
              <a:lnSpc>
                <a:spcPct val="200000"/>
              </a:lnSpc>
            </a:pPr>
            <a:r>
              <a:rPr lang="en-US" sz="2000" b="1"/>
              <a:t> 3.He doesn’t like singing,but he is good at</a:t>
            </a:r>
            <a:r>
              <a:rPr lang="en-US" sz="2000" b="1" u="sng"/>
              <a:t>                   </a:t>
            </a:r>
            <a:r>
              <a:rPr lang="en-US" sz="2000" b="1"/>
              <a:t>(dance)</a:t>
            </a:r>
          </a:p>
          <a:p>
            <a:pPr>
              <a:lnSpc>
                <a:spcPct val="200000"/>
              </a:lnSpc>
            </a:pPr>
            <a:r>
              <a:rPr lang="en-US" sz="2000" b="1"/>
              <a:t> 4.Larry always gets ______(good) grades than Lucy does.</a:t>
            </a:r>
          </a:p>
          <a:p>
            <a:pPr>
              <a:lnSpc>
                <a:spcPct val="200000"/>
              </a:lnSpc>
            </a:pPr>
            <a:r>
              <a:rPr lang="en-US" sz="2000" b="1"/>
              <a:t> 5.I _______(break) my arm last year but she made me feel better.</a:t>
            </a:r>
          </a:p>
          <a:p>
            <a:pPr>
              <a:lnSpc>
                <a:spcPct val="200000"/>
              </a:lnSpc>
            </a:pPr>
            <a:r>
              <a:rPr lang="en-US" sz="2000" b="1"/>
              <a:t> 6.His mother often makes him</a:t>
            </a:r>
            <a:r>
              <a:rPr lang="en-US" sz="2000" b="1" u="sng"/>
              <a:t>        </a:t>
            </a:r>
            <a:r>
              <a:rPr lang="en-US" sz="2000" b="1"/>
              <a:t>(clean) his room on weekends.</a:t>
            </a:r>
          </a:p>
        </p:txBody>
      </p:sp>
      <p:sp>
        <p:nvSpPr>
          <p:cNvPr id="70660" name="WordArt 4"/>
          <p:cNvSpPr>
            <a:spLocks noChangeArrowheads="1" noChangeShapeType="1"/>
          </p:cNvSpPr>
          <p:nvPr/>
        </p:nvSpPr>
        <p:spPr bwMode="auto">
          <a:xfrm>
            <a:off x="1908175" y="395288"/>
            <a:ext cx="5029200" cy="60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zh-CN" altLang="en-US" sz="3600">
                <a:ln w="9525" cmpd="sng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宋体"/>
                <a:ea typeface="宋体"/>
              </a:rPr>
              <a:t>用所给词的适当形式填空</a:t>
            </a:r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468313" y="1547813"/>
            <a:ext cx="4033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more hard-working</a:t>
            </a: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4427538" y="2411413"/>
            <a:ext cx="1427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to make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5580063" y="2987675"/>
            <a:ext cx="1393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dancing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627313" y="3563938"/>
            <a:ext cx="1123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better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611188" y="4211638"/>
            <a:ext cx="1062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broke</a:t>
            </a:r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3924300" y="4716463"/>
            <a:ext cx="995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clean</a:t>
            </a:r>
          </a:p>
        </p:txBody>
      </p:sp>
      <p:pic>
        <p:nvPicPr>
          <p:cNvPr id="70667" name="Picture 11" descr="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385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6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0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0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06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0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 autoUpdateAnimBg="0"/>
      <p:bldP spid="70662" grpId="0" build="allAtOnce" autoUpdateAnimBg="0"/>
      <p:bldP spid="70663" grpId="0" build="allAtOnce" autoUpdateAnimBg="0"/>
      <p:bldP spid="70664" grpId="0" build="allAtOnce" autoUpdateAnimBg="0"/>
      <p:bldP spid="70665" grpId="0" build="allAtOnce" autoUpdateAnimBg="0"/>
      <p:bldP spid="70666" grpId="0" build="allAtOnce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250825" y="617538"/>
            <a:ext cx="864235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/>
              <a:t>Better later than never.</a:t>
            </a:r>
          </a:p>
          <a:p>
            <a:endParaRPr lang="en-US" sz="2800" b="1"/>
          </a:p>
          <a:p>
            <a:r>
              <a:rPr lang="en-US" sz="2800" b="1"/>
              <a:t>Facts(</a:t>
            </a:r>
            <a:r>
              <a:rPr lang="zh-CN" altLang="en-US" sz="2800" b="1"/>
              <a:t>事实）</a:t>
            </a:r>
            <a:r>
              <a:rPr lang="en-US" sz="2800" b="1"/>
              <a:t>speaks louder than words.</a:t>
            </a:r>
          </a:p>
          <a:p>
            <a:endParaRPr lang="en-US" sz="2800" b="1"/>
          </a:p>
          <a:p>
            <a:r>
              <a:rPr lang="en-US" sz="2800" b="1"/>
              <a:t>Enough is better than too  much.</a:t>
            </a:r>
          </a:p>
          <a:p>
            <a:endParaRPr lang="en-US" sz="2800" b="1"/>
          </a:p>
          <a:p>
            <a:r>
              <a:rPr lang="en-US" sz="2800" b="1"/>
              <a:t>Two heads are better than one.</a:t>
            </a:r>
          </a:p>
          <a:p>
            <a:endParaRPr lang="en-US" sz="2800" b="1"/>
          </a:p>
          <a:p>
            <a:r>
              <a:rPr lang="en-US" sz="2800" b="1"/>
              <a:t>Blood(</a:t>
            </a:r>
            <a:r>
              <a:rPr lang="zh-CN" altLang="en-US" sz="2800" b="1"/>
              <a:t>血</a:t>
            </a:r>
            <a:r>
              <a:rPr lang="en-US" sz="2800" b="1"/>
              <a:t>) is thicker</a:t>
            </a:r>
            <a:r>
              <a:rPr lang="zh-CN" altLang="en-US" sz="2800" b="1"/>
              <a:t>（稠，浓）</a:t>
            </a:r>
            <a:r>
              <a:rPr lang="en-US" sz="2800" b="1"/>
              <a:t>than water.</a:t>
            </a:r>
          </a:p>
          <a:p>
            <a:endParaRPr lang="en-US" sz="2800" b="1">
              <a:latin typeface="Arial Black" pitchFamily="34" charset="0"/>
            </a:endParaRPr>
          </a:p>
          <a:p>
            <a:endParaRPr lang="zh-CN" altLang="en-US" sz="2000" b="1"/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4787900" y="611188"/>
            <a:ext cx="414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亡羊补牢，犹未晚也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4787900" y="1908175"/>
            <a:ext cx="2736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事实胜于雄辩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5003800" y="2843213"/>
            <a:ext cx="1584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知足常乐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4427538" y="3563938"/>
            <a:ext cx="338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三个臭皮匠顶个诸葛亮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4572000" y="4500563"/>
            <a:ext cx="2711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血浓于水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323850" y="0"/>
            <a:ext cx="85328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400" b="1" i="1">
                <a:solidFill>
                  <a:srgbClr val="FF0000"/>
                </a:solidFill>
                <a:latin typeface="Calligraph421 BT" pitchFamily="2" charset="0"/>
              </a:rPr>
              <a:t>Additional  work</a:t>
            </a:r>
          </a:p>
        </p:txBody>
      </p:sp>
      <p:pic>
        <p:nvPicPr>
          <p:cNvPr id="71689" name="Picture 9" descr="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3924300"/>
            <a:ext cx="14033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7168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autoUpdateAnimBg="0"/>
      <p:bldP spid="71684" grpId="0" autoUpdateAnimBg="0"/>
      <p:bldP spid="71685" grpId="0" autoUpdateAnimBg="0"/>
      <p:bldP spid="71686" grpId="0" autoUpdateAnimBg="0"/>
      <p:bldP spid="7168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16013" y="2484438"/>
            <a:ext cx="6553200" cy="10922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zh-CN" altLang="en-US" sz="7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49" charset="-122"/>
              </a:rPr>
              <a:t>词汇篇</a:t>
            </a:r>
          </a:p>
        </p:txBody>
      </p:sp>
    </p:spTree>
  </p:cSld>
  <p:clrMapOvr>
    <a:masterClrMapping/>
  </p:clrMapOvr>
  <p:transition>
    <p:newsflash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25" y="-201613"/>
            <a:ext cx="9750425" cy="652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635375" y="1196975"/>
            <a:ext cx="4465638" cy="19859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0" b="1" i="1">
                <a:solidFill>
                  <a:srgbClr val="FF0000"/>
                </a:solidFill>
                <a:latin typeface="Times New Roman" pitchFamily="18" charset="0"/>
              </a:rPr>
              <a:t>Thanks for listening! </a:t>
            </a:r>
          </a:p>
        </p:txBody>
      </p:sp>
      <p:pic>
        <p:nvPicPr>
          <p:cNvPr id="72708" name="Picture 4" descr="致谢的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703638"/>
            <a:ext cx="19621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9" name="Picture 5" descr="致谢的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703638"/>
            <a:ext cx="19621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590550" y="935038"/>
            <a:ext cx="1766888" cy="527050"/>
            <a:chOff x="0" y="0"/>
            <a:chExt cx="1767607" cy="441561"/>
          </a:xfrm>
        </p:grpSpPr>
        <p:sp>
          <p:nvSpPr>
            <p:cNvPr id="46083" name="TextBox 6"/>
            <p:cNvSpPr txBox="1">
              <a:spLocks noChangeArrowheads="1"/>
            </p:cNvSpPr>
            <p:nvPr/>
          </p:nvSpPr>
          <p:spPr bwMode="auto">
            <a:xfrm>
              <a:off x="133404" y="17805"/>
              <a:ext cx="1634203" cy="423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tIns="180000" rIns="54000" bIns="180000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ts val="1600"/>
                </a:lnSpc>
                <a:spcBef>
                  <a:spcPts val="400"/>
                </a:spcBef>
              </a:pPr>
              <a:r>
                <a:rPr lang="zh-CN" altLang="en-US" sz="2800" i="1">
                  <a:solidFill>
                    <a:srgbClr val="CC0099"/>
                  </a:solidFill>
                  <a:latin typeface="黑体" pitchFamily="49" charset="-122"/>
                  <a:ea typeface="黑体" pitchFamily="49" charset="-122"/>
                </a:rPr>
                <a:t>基础过关</a:t>
              </a:r>
            </a:p>
          </p:txBody>
        </p:sp>
        <p:cxnSp>
          <p:nvCxnSpPr>
            <p:cNvPr id="46084" name="直接连接符 10"/>
            <p:cNvCxnSpPr>
              <a:cxnSpLocks noChangeShapeType="1"/>
            </p:cNvCxnSpPr>
            <p:nvPr/>
          </p:nvCxnSpPr>
          <p:spPr bwMode="auto">
            <a:xfrm rot="5400000">
              <a:off x="-177848" y="177848"/>
              <a:ext cx="357285" cy="1589"/>
            </a:xfrm>
            <a:prstGeom prst="line">
              <a:avLst/>
            </a:prstGeom>
            <a:noFill/>
            <a:ln w="22225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085" name="直接连接符 11"/>
            <p:cNvCxnSpPr>
              <a:cxnSpLocks noChangeShapeType="1"/>
            </p:cNvCxnSpPr>
            <p:nvPr/>
          </p:nvCxnSpPr>
          <p:spPr bwMode="auto">
            <a:xfrm rot="5400000">
              <a:off x="1588159" y="177848"/>
              <a:ext cx="357285" cy="1589"/>
            </a:xfrm>
            <a:prstGeom prst="line">
              <a:avLst/>
            </a:prstGeom>
            <a:noFill/>
            <a:ln w="22225">
              <a:solidFill>
                <a:srgbClr val="CC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aphicFrame>
        <p:nvGraphicFramePr>
          <p:cNvPr id="46086" name="Group 6"/>
          <p:cNvGraphicFramePr>
            <a:graphicFrameLocks noGrp="1"/>
          </p:cNvGraphicFramePr>
          <p:nvPr/>
        </p:nvGraphicFramePr>
        <p:xfrm>
          <a:off x="928688" y="1657350"/>
          <a:ext cx="7643812" cy="3689350"/>
        </p:xfrm>
        <a:graphic>
          <a:graphicData uri="http://schemas.openxmlformats.org/drawingml/2006/table">
            <a:tbl>
              <a:tblPr/>
              <a:tblGrid>
                <a:gridCol w="914400"/>
                <a:gridCol w="6729412"/>
              </a:tblGrid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微软雅黑" pitchFamily="34" charset="-122"/>
                        </a:rPr>
                        <a:t>类别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微软雅黑" pitchFamily="34" charset="-122"/>
                        </a:rPr>
                        <a:t>课标考点要求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微软雅黑" pitchFamily="34" charset="-122"/>
                        </a:rPr>
                        <a:t>词汇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ts val="2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微软雅黑" pitchFamily="34" charset="-122"/>
                        </a:rPr>
                        <a:t>拓展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1. quiet   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adj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. → ___________adv.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Loud   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adj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. →  ___________adv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clear 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adj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. →   ___________ adv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talent 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n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.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→    __________ 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adj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. 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97" name="矩形 15"/>
          <p:cNvSpPr>
            <a:spLocks noChangeArrowheads="1"/>
          </p:cNvSpPr>
          <p:nvPr/>
        </p:nvSpPr>
        <p:spPr bwMode="auto">
          <a:xfrm>
            <a:off x="4284663" y="2843213"/>
            <a:ext cx="1165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quietly</a:t>
            </a:r>
          </a:p>
        </p:txBody>
      </p:sp>
      <p:sp>
        <p:nvSpPr>
          <p:cNvPr id="46098" name="矩形 16"/>
          <p:cNvSpPr>
            <a:spLocks noChangeArrowheads="1"/>
          </p:cNvSpPr>
          <p:nvPr/>
        </p:nvSpPr>
        <p:spPr bwMode="auto">
          <a:xfrm>
            <a:off x="5003800" y="3276600"/>
            <a:ext cx="1120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loudly</a:t>
            </a:r>
          </a:p>
        </p:txBody>
      </p:sp>
      <p:sp>
        <p:nvSpPr>
          <p:cNvPr id="46099" name="矩形 17"/>
          <p:cNvSpPr>
            <a:spLocks noChangeArrowheads="1"/>
          </p:cNvSpPr>
          <p:nvPr/>
        </p:nvSpPr>
        <p:spPr bwMode="auto">
          <a:xfrm>
            <a:off x="4932363" y="3708400"/>
            <a:ext cx="1200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clearly</a:t>
            </a:r>
          </a:p>
        </p:txBody>
      </p:sp>
      <p:sp>
        <p:nvSpPr>
          <p:cNvPr id="46100" name="矩形 24"/>
          <p:cNvSpPr>
            <a:spLocks noChangeArrowheads="1"/>
          </p:cNvSpPr>
          <p:nvPr/>
        </p:nvSpPr>
        <p:spPr bwMode="auto">
          <a:xfrm>
            <a:off x="4859338" y="4211638"/>
            <a:ext cx="1462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talented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7" grpId="0" autoUpdateAnimBg="0"/>
      <p:bldP spid="46098" grpId="0" autoUpdateAnimBg="0"/>
      <p:bldP spid="46099" grpId="0" autoUpdateAnimBg="0"/>
      <p:bldP spid="4610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Group 2"/>
          <p:cNvGraphicFramePr>
            <a:graphicFrameLocks noGrp="1"/>
          </p:cNvGraphicFramePr>
          <p:nvPr/>
        </p:nvGraphicFramePr>
        <p:xfrm>
          <a:off x="1042988" y="395288"/>
          <a:ext cx="7512050" cy="5048250"/>
        </p:xfrm>
        <a:graphic>
          <a:graphicData uri="http://schemas.openxmlformats.org/drawingml/2006/table">
            <a:tbl>
              <a:tblPr/>
              <a:tblGrid>
                <a:gridCol w="1166812"/>
                <a:gridCol w="6345238"/>
              </a:tblGrid>
              <a:tr h="5048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微软雅黑" pitchFamily="34" charset="-122"/>
                        </a:rPr>
                        <a:t>词汇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宋体" pitchFamily="2" charset="-122"/>
                          <a:ea typeface="微软雅黑" pitchFamily="34" charset="-122"/>
                        </a:rPr>
                        <a:t>拓展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5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true    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adj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..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→__________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adv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.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6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care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vt.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→ _____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adj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.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→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_____   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ad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v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                   →______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adj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.(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反义词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)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7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win 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vt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→________ 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(</a:t>
                      </a:r>
                      <a:r>
                        <a:rPr kumimoji="0" lang="zh-CN" alt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过去式）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8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break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vt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 →_________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(</a:t>
                      </a:r>
                      <a:r>
                        <a:rPr kumimoji="0" lang="zh-CN" alt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过去式）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9.bring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vt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 →____________(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过去式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)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14" name="矩形 11"/>
          <p:cNvSpPr>
            <a:spLocks noChangeArrowheads="1"/>
          </p:cNvSpPr>
          <p:nvPr/>
        </p:nvSpPr>
        <p:spPr bwMode="auto">
          <a:xfrm>
            <a:off x="4716463" y="1260475"/>
            <a:ext cx="1122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truly</a:t>
            </a:r>
          </a:p>
        </p:txBody>
      </p:sp>
      <p:sp>
        <p:nvSpPr>
          <p:cNvPr id="47115" name="矩形 13"/>
          <p:cNvSpPr>
            <a:spLocks noChangeArrowheads="1"/>
          </p:cNvSpPr>
          <p:nvPr/>
        </p:nvSpPr>
        <p:spPr bwMode="auto">
          <a:xfrm>
            <a:off x="4068763" y="1763713"/>
            <a:ext cx="1385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careful</a:t>
            </a:r>
          </a:p>
        </p:txBody>
      </p:sp>
      <p:sp>
        <p:nvSpPr>
          <p:cNvPr id="47116" name="矩形 15"/>
          <p:cNvSpPr>
            <a:spLocks noChangeArrowheads="1"/>
          </p:cNvSpPr>
          <p:nvPr/>
        </p:nvSpPr>
        <p:spPr bwMode="auto">
          <a:xfrm>
            <a:off x="4211638" y="2195513"/>
            <a:ext cx="1427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careless</a:t>
            </a:r>
            <a:endParaRPr lang="en-US" sz="2400" b="1" i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7117" name="矩形 23"/>
          <p:cNvSpPr>
            <a:spLocks noChangeArrowheads="1"/>
          </p:cNvSpPr>
          <p:nvPr/>
        </p:nvSpPr>
        <p:spPr bwMode="auto">
          <a:xfrm>
            <a:off x="4643438" y="2627313"/>
            <a:ext cx="839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won</a:t>
            </a:r>
            <a:endParaRPr lang="en-US" sz="2400" b="1" i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7118" name="矩形 24"/>
          <p:cNvSpPr>
            <a:spLocks noChangeArrowheads="1"/>
          </p:cNvSpPr>
          <p:nvPr/>
        </p:nvSpPr>
        <p:spPr bwMode="auto">
          <a:xfrm>
            <a:off x="4859338" y="3060700"/>
            <a:ext cx="1062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  <a:ea typeface="黑体" pitchFamily="49" charset="-122"/>
              </a:rPr>
              <a:t>broke</a:t>
            </a:r>
          </a:p>
        </p:txBody>
      </p:sp>
      <p:sp>
        <p:nvSpPr>
          <p:cNvPr id="47119" name="Rectangle 1"/>
          <p:cNvSpPr>
            <a:spLocks noChangeArrowheads="1"/>
          </p:cNvSpPr>
          <p:nvPr/>
        </p:nvSpPr>
        <p:spPr bwMode="auto">
          <a:xfrm>
            <a:off x="4572000" y="3563938"/>
            <a:ext cx="1852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/>
            <a:r>
              <a:rPr lang="en-US" sz="2400" b="1" i="1">
                <a:solidFill>
                  <a:srgbClr val="FF0000"/>
                </a:solidFill>
                <a:ea typeface="黑体" pitchFamily="49" charset="-122"/>
              </a:rPr>
              <a:t>brought</a:t>
            </a:r>
          </a:p>
        </p:txBody>
      </p:sp>
      <p:sp>
        <p:nvSpPr>
          <p:cNvPr id="47120" name="矩形 14"/>
          <p:cNvSpPr>
            <a:spLocks noChangeArrowheads="1"/>
          </p:cNvSpPr>
          <p:nvPr/>
        </p:nvSpPr>
        <p:spPr bwMode="auto">
          <a:xfrm>
            <a:off x="6227763" y="1692275"/>
            <a:ext cx="1511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carefully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4" grpId="0" autoUpdateAnimBg="0"/>
      <p:bldP spid="47115" grpId="0" autoUpdateAnimBg="0"/>
      <p:bldP spid="47116" grpId="0" autoUpdateAnimBg="0"/>
      <p:bldP spid="47117" grpId="0" autoUpdateAnimBg="0"/>
      <p:bldP spid="47118" grpId="0" autoUpdateAnimBg="0"/>
      <p:bldP spid="47119" grpId="0" autoUpdateAnimBg="0"/>
      <p:bldP spid="4712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友谊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4859338"/>
            <a:ext cx="304800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 descr="1987545_193418016639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WordArt 4"/>
          <p:cNvSpPr>
            <a:spLocks noChangeArrowheads="1" noChangeShapeType="1"/>
          </p:cNvSpPr>
          <p:nvPr/>
        </p:nvSpPr>
        <p:spPr bwMode="auto">
          <a:xfrm>
            <a:off x="2484438" y="2916238"/>
            <a:ext cx="3527425" cy="15541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 spc="-360">
                <a:ln w="12700" cmpd="sng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测测你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audi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428750"/>
            <a:ext cx="9144000" cy="4038600"/>
          </a:xfrm>
        </p:spPr>
        <p:txBody>
          <a:bodyPr/>
          <a:lstStyle/>
          <a:p>
            <a:pPr marL="533400" indent="-533400">
              <a:buFontTx/>
              <a:buNone/>
            </a:pPr>
            <a:r>
              <a:rPr lang="en-US"/>
              <a:t>1.There are some</a:t>
            </a:r>
            <a:r>
              <a:rPr lang="en-US" u="sng"/>
              <a:t>        </a:t>
            </a:r>
            <a:r>
              <a:rPr lang="en-US"/>
              <a:t>(</a:t>
            </a:r>
            <a:r>
              <a:rPr lang="zh-CN" altLang="en-US"/>
              <a:t>不同点</a:t>
            </a:r>
            <a:r>
              <a:rPr lang="en-US"/>
              <a:t>)between you and me.</a:t>
            </a:r>
          </a:p>
          <a:p>
            <a:pPr marL="533400" indent="-533400">
              <a:buFontTx/>
              <a:buAutoNum type="arabicPeriod" startAt="2"/>
            </a:pPr>
            <a:r>
              <a:rPr lang="zh-CN" altLang="en-US" u="sng"/>
              <a:t>    </a:t>
            </a:r>
            <a:r>
              <a:rPr lang="zh-CN" altLang="en-US"/>
              <a:t>（尽管）</a:t>
            </a:r>
            <a:r>
              <a:rPr lang="en-US"/>
              <a:t>he was very tired ,</a:t>
            </a:r>
          </a:p>
          <a:p>
            <a:pPr marL="533400" indent="-533400">
              <a:buFontTx/>
              <a:buNone/>
            </a:pPr>
            <a:r>
              <a:rPr lang="en-US"/>
              <a:t>   he went on working.</a:t>
            </a:r>
          </a:p>
          <a:p>
            <a:pPr marL="533400" indent="-533400">
              <a:buFontTx/>
              <a:buAutoNum type="arabicPeriod" startAt="2"/>
            </a:pPr>
            <a:r>
              <a:rPr lang="en-US"/>
              <a:t>That song is_______  (</a:t>
            </a:r>
            <a:r>
              <a:rPr lang="zh-CN" altLang="en-US"/>
              <a:t>受欢迎的）</a:t>
            </a:r>
            <a:r>
              <a:rPr lang="en-US"/>
              <a:t>than this song.</a:t>
            </a:r>
          </a:p>
          <a:p>
            <a:pPr marL="533400" indent="-533400">
              <a:buFontTx/>
              <a:buAutoNum type="arabicPeriod" startAt="2"/>
            </a:pPr>
            <a:r>
              <a:rPr lang="en-US"/>
              <a:t>My brother and sister_____(</a:t>
            </a:r>
            <a:r>
              <a:rPr lang="zh-CN" altLang="en-US"/>
              <a:t>都）</a:t>
            </a:r>
            <a:r>
              <a:rPr lang="en-US"/>
              <a:t>run to help me.</a:t>
            </a:r>
          </a:p>
          <a:p>
            <a:pPr marL="533400" indent="-533400">
              <a:buFontTx/>
              <a:buAutoNum type="arabicPeriod" startAt="2"/>
            </a:pPr>
            <a:r>
              <a:rPr lang="en-US"/>
              <a:t>I find no_______    (</a:t>
            </a:r>
            <a:r>
              <a:rPr lang="zh-CN" altLang="en-US"/>
              <a:t>信息）</a:t>
            </a:r>
            <a:r>
              <a:rPr lang="en-US"/>
              <a:t>in such books.Please give me another one.</a:t>
            </a:r>
          </a:p>
          <a:p>
            <a:pPr marL="533400" indent="-533400">
              <a:buFontTx/>
              <a:buAutoNum type="arabicPeriod" startAt="2"/>
            </a:pPr>
            <a:r>
              <a:rPr lang="en-US"/>
              <a:t>My brother is______(</a:t>
            </a:r>
            <a:r>
              <a:rPr lang="zh-CN" altLang="en-US"/>
              <a:t>滑稽）</a:t>
            </a:r>
            <a:r>
              <a:rPr lang="en-US"/>
              <a:t>than me.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413000" y="1187450"/>
            <a:ext cx="2085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differences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80975" y="1836738"/>
            <a:ext cx="2160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Though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195513" y="2916238"/>
            <a:ext cx="2736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more popular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140200" y="34925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both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1908175" y="3997325"/>
            <a:ext cx="2447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information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2555875" y="4859338"/>
            <a:ext cx="215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funnier</a:t>
            </a:r>
          </a:p>
        </p:txBody>
      </p:sp>
      <p:sp>
        <p:nvSpPr>
          <p:cNvPr id="49161" name="WordArt 9"/>
          <p:cNvSpPr>
            <a:spLocks noChangeArrowheads="1" noChangeShapeType="1"/>
          </p:cNvSpPr>
          <p:nvPr/>
        </p:nvSpPr>
        <p:spPr bwMode="auto">
          <a:xfrm>
            <a:off x="323850" y="179388"/>
            <a:ext cx="3657600" cy="863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zh-CN" altLang="en-US" sz="3600">
                <a:ln w="9525" cmpd="sng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宋体"/>
                <a:ea typeface="宋体"/>
              </a:rPr>
              <a:t>根据汉语完成句子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utoUpdateAnimBg="0"/>
      <p:bldP spid="49156" grpId="0" autoUpdateAnimBg="0"/>
      <p:bldP spid="49157" grpId="0" autoUpdateAnimBg="0"/>
      <p:bldP spid="49158" grpId="0" autoUpdateAnimBg="0"/>
      <p:bldP spid="49159" grpId="0" autoUpdateAnimBg="0"/>
      <p:bldP spid="4916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75013" y="2455863"/>
            <a:ext cx="2881312" cy="10541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sz="6600" b="1">
                <a:effectLst>
                  <a:outerShdw blurRad="38100" dist="38100" dir="2700000" algn="tl">
                    <a:srgbClr val="C0C0C0"/>
                  </a:outerShdw>
                </a:effectLst>
              </a:rPr>
              <a:t>短语篇</a:t>
            </a:r>
          </a:p>
        </p:txBody>
      </p:sp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2" name="Group 2"/>
          <p:cNvGraphicFramePr>
            <a:graphicFrameLocks noGrp="1"/>
          </p:cNvGraphicFramePr>
          <p:nvPr/>
        </p:nvGraphicFramePr>
        <p:xfrm>
          <a:off x="684213" y="1230313"/>
          <a:ext cx="7859712" cy="4889500"/>
        </p:xfrm>
        <a:graphic>
          <a:graphicData uri="http://schemas.openxmlformats.org/drawingml/2006/table">
            <a:tbl>
              <a:tblPr/>
              <a:tblGrid>
                <a:gridCol w="1128712"/>
                <a:gridCol w="6731000"/>
              </a:tblGrid>
              <a:tr h="4889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宋体" pitchFamily="2" charset="-122"/>
                          <a:ea typeface="微软雅黑" pitchFamily="34" charset="-122"/>
                        </a:rPr>
                        <a:t>重点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宋体" pitchFamily="2" charset="-122"/>
                          <a:ea typeface="微软雅黑" pitchFamily="34" charset="-122"/>
                        </a:rPr>
                        <a:t>短语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1.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歌唱比赛      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______________________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关心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__________________________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3.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…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不相同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__________________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4.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和…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相同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____________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5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只要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_____________________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6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使显现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，使表现出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________________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7.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在音乐方面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</a:rPr>
                        <a:t>有天赋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_________________________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8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．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两个都_______________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9.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伸手相助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  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___________________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10.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实际上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微软雅黑" pitchFamily="34" charset="-122"/>
                        </a:rPr>
                        <a:t>______________________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ts val="3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微软雅黑" pitchFamily="34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10" name="矩形 13"/>
          <p:cNvSpPr>
            <a:spLocks noChangeArrowheads="1"/>
          </p:cNvSpPr>
          <p:nvPr/>
        </p:nvSpPr>
        <p:spPr bwMode="auto">
          <a:xfrm>
            <a:off x="4427538" y="1260475"/>
            <a:ext cx="3224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singing competition</a:t>
            </a:r>
          </a:p>
        </p:txBody>
      </p:sp>
      <p:sp>
        <p:nvSpPr>
          <p:cNvPr id="51211" name="矩形 14"/>
          <p:cNvSpPr>
            <a:spLocks noChangeArrowheads="1"/>
          </p:cNvSpPr>
          <p:nvPr/>
        </p:nvSpPr>
        <p:spPr bwMode="auto">
          <a:xfrm>
            <a:off x="4427538" y="1692275"/>
            <a:ext cx="181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care about</a:t>
            </a:r>
          </a:p>
        </p:txBody>
      </p:sp>
      <p:sp>
        <p:nvSpPr>
          <p:cNvPr id="51212" name="Rectangle 1"/>
          <p:cNvSpPr>
            <a:spLocks noChangeArrowheads="1"/>
          </p:cNvSpPr>
          <p:nvPr/>
        </p:nvSpPr>
        <p:spPr bwMode="auto">
          <a:xfrm>
            <a:off x="4140200" y="2051050"/>
            <a:ext cx="3143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/>
            <a:r>
              <a:rPr lang="en-US" sz="2400" b="1">
                <a:solidFill>
                  <a:srgbClr val="FF0000"/>
                </a:solidFill>
              </a:rPr>
              <a:t>be different from</a:t>
            </a:r>
          </a:p>
        </p:txBody>
      </p:sp>
      <p:sp>
        <p:nvSpPr>
          <p:cNvPr id="51213" name="矩形 16"/>
          <p:cNvSpPr>
            <a:spLocks noChangeArrowheads="1"/>
          </p:cNvSpPr>
          <p:nvPr/>
        </p:nvSpPr>
        <p:spPr bwMode="auto">
          <a:xfrm>
            <a:off x="4427538" y="2484438"/>
            <a:ext cx="201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the same as</a:t>
            </a:r>
          </a:p>
        </p:txBody>
      </p:sp>
      <p:sp>
        <p:nvSpPr>
          <p:cNvPr id="51214" name="矩形 17"/>
          <p:cNvSpPr>
            <a:spLocks noChangeArrowheads="1"/>
          </p:cNvSpPr>
          <p:nvPr/>
        </p:nvSpPr>
        <p:spPr bwMode="auto">
          <a:xfrm>
            <a:off x="4427538" y="2987675"/>
            <a:ext cx="1709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as long as</a:t>
            </a:r>
          </a:p>
        </p:txBody>
      </p:sp>
      <p:sp>
        <p:nvSpPr>
          <p:cNvPr id="51215" name="矩形 18"/>
          <p:cNvSpPr>
            <a:spLocks noChangeArrowheads="1"/>
          </p:cNvSpPr>
          <p:nvPr/>
        </p:nvSpPr>
        <p:spPr bwMode="auto">
          <a:xfrm>
            <a:off x="4427538" y="3419475"/>
            <a:ext cx="1587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bring out</a:t>
            </a:r>
          </a:p>
        </p:txBody>
      </p:sp>
      <p:sp>
        <p:nvSpPr>
          <p:cNvPr id="51216" name="矩形 19"/>
          <p:cNvSpPr>
            <a:spLocks noChangeArrowheads="1"/>
          </p:cNvSpPr>
          <p:nvPr/>
        </p:nvSpPr>
        <p:spPr bwMode="auto">
          <a:xfrm>
            <a:off x="4427538" y="3851275"/>
            <a:ext cx="2300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be talented in</a:t>
            </a:r>
          </a:p>
        </p:txBody>
      </p:sp>
      <p:sp>
        <p:nvSpPr>
          <p:cNvPr id="51217" name="矩形 20"/>
          <p:cNvSpPr>
            <a:spLocks noChangeArrowheads="1"/>
          </p:cNvSpPr>
          <p:nvPr/>
        </p:nvSpPr>
        <p:spPr bwMode="auto">
          <a:xfrm>
            <a:off x="4427538" y="4284663"/>
            <a:ext cx="1762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both…and</a:t>
            </a: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4500563" y="4787900"/>
            <a:ext cx="2817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reach for your hand</a:t>
            </a:r>
            <a:r>
              <a:rPr lang="en-US" sz="2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4572000" y="5219700"/>
            <a:ext cx="984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in fact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1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51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1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0" grpId="0" autoUpdateAnimBg="0"/>
      <p:bldP spid="51211" grpId="0" autoUpdateAnimBg="0"/>
      <p:bldP spid="51212" grpId="0" autoUpdateAnimBg="0"/>
      <p:bldP spid="51213" grpId="0" autoUpdateAnimBg="0"/>
      <p:bldP spid="51214" grpId="0" autoUpdateAnimBg="0"/>
      <p:bldP spid="51215" grpId="0" autoUpdateAnimBg="0"/>
      <p:bldP spid="51216" grpId="0" autoUpdateAnimBg="0"/>
      <p:bldP spid="51217" grpId="0" autoUpdateAnimBg="0"/>
    </p:bldLst>
  </p:timing>
</p:sld>
</file>

<file path=ppt/theme/theme1.xml><?xml version="1.0" encoding="utf-8"?>
<a:theme xmlns:a="http://schemas.openxmlformats.org/drawingml/2006/main" name="美丽新世界">
  <a:themeElements>
    <a:clrScheme name="美丽新世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美丽新世界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美丽新世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美丽新世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美丽新世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美丽新世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美丽新世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美丽新世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美丽新世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美丽新世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美丽新世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美丽新世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美丽新世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美丽新世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月季花开">
  <a:themeElements>
    <a:clrScheme name="月季花开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月季花开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月季花开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月季花开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月季花开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商务会谈">
  <a:themeElements>
    <a:clrScheme name="商务会谈 1">
      <a:dk1>
        <a:srgbClr val="4D4D4D"/>
      </a:dk1>
      <a:lt1>
        <a:srgbClr val="FFFFFF"/>
      </a:lt1>
      <a:dk2>
        <a:srgbClr val="F2EF62"/>
      </a:dk2>
      <a:lt2>
        <a:srgbClr val="DDDDDD"/>
      </a:lt2>
      <a:accent1>
        <a:srgbClr val="8FAD2F"/>
      </a:accent1>
      <a:accent2>
        <a:srgbClr val="DBE8B2"/>
      </a:accent2>
      <a:accent3>
        <a:srgbClr val="FFFFFF"/>
      </a:accent3>
      <a:accent4>
        <a:srgbClr val="404040"/>
      </a:accent4>
      <a:accent5>
        <a:srgbClr val="C6D3AD"/>
      </a:accent5>
      <a:accent6>
        <a:srgbClr val="C6D2A1"/>
      </a:accent6>
      <a:hlink>
        <a:srgbClr val="BAD16F"/>
      </a:hlink>
      <a:folHlink>
        <a:srgbClr val="507800"/>
      </a:folHlink>
    </a:clrScheme>
    <a:fontScheme name="商务会谈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商务会谈 1">
        <a:dk1>
          <a:srgbClr val="4D4D4D"/>
        </a:dk1>
        <a:lt1>
          <a:srgbClr val="FFFFFF"/>
        </a:lt1>
        <a:dk2>
          <a:srgbClr val="F2EF62"/>
        </a:dk2>
        <a:lt2>
          <a:srgbClr val="DDDDDD"/>
        </a:lt2>
        <a:accent1>
          <a:srgbClr val="8FAD2F"/>
        </a:accent1>
        <a:accent2>
          <a:srgbClr val="DBE8B2"/>
        </a:accent2>
        <a:accent3>
          <a:srgbClr val="FFFFFF"/>
        </a:accent3>
        <a:accent4>
          <a:srgbClr val="404040"/>
        </a:accent4>
        <a:accent5>
          <a:srgbClr val="C6D3AD"/>
        </a:accent5>
        <a:accent6>
          <a:srgbClr val="C6D2A1"/>
        </a:accent6>
        <a:hlink>
          <a:srgbClr val="BAD16F"/>
        </a:hlink>
        <a:folHlink>
          <a:srgbClr val="507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商务会谈 2">
        <a:dk1>
          <a:srgbClr val="4D4D4D"/>
        </a:dk1>
        <a:lt1>
          <a:srgbClr val="FFFFFF"/>
        </a:lt1>
        <a:dk2>
          <a:srgbClr val="F4D18A"/>
        </a:dk2>
        <a:lt2>
          <a:srgbClr val="DDDDDD"/>
        </a:lt2>
        <a:accent1>
          <a:srgbClr val="B99633"/>
        </a:accent1>
        <a:accent2>
          <a:srgbClr val="EDE5D1"/>
        </a:accent2>
        <a:accent3>
          <a:srgbClr val="FFFFFF"/>
        </a:accent3>
        <a:accent4>
          <a:srgbClr val="404040"/>
        </a:accent4>
        <a:accent5>
          <a:srgbClr val="D9C9AD"/>
        </a:accent5>
        <a:accent6>
          <a:srgbClr val="D7CFBD"/>
        </a:accent6>
        <a:hlink>
          <a:srgbClr val="DAC896"/>
        </a:hlink>
        <a:folHlink>
          <a:srgbClr val="7761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商务会谈 3">
        <a:dk1>
          <a:srgbClr val="4D4D4D"/>
        </a:dk1>
        <a:lt1>
          <a:srgbClr val="FFFFFF"/>
        </a:lt1>
        <a:dk2>
          <a:srgbClr val="61C2F3"/>
        </a:dk2>
        <a:lt2>
          <a:srgbClr val="DDDDDD"/>
        </a:lt2>
        <a:accent1>
          <a:srgbClr val="5968D7"/>
        </a:accent1>
        <a:accent2>
          <a:srgbClr val="BECDEA"/>
        </a:accent2>
        <a:accent3>
          <a:srgbClr val="FFFFFF"/>
        </a:accent3>
        <a:accent4>
          <a:srgbClr val="404040"/>
        </a:accent4>
        <a:accent5>
          <a:srgbClr val="B5B9E8"/>
        </a:accent5>
        <a:accent6>
          <a:srgbClr val="ACBAD4"/>
        </a:accent6>
        <a:hlink>
          <a:srgbClr val="93A8EB"/>
        </a:hlink>
        <a:folHlink>
          <a:srgbClr val="1300A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曲线简约模板">
  <a:themeElements>
    <a:clrScheme name="曲线简约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曲线简约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曲线简约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曲线简约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曲线简约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曲线简约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曲线简约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曲线简约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曲线简约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曲线简约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曲线简约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曲线简约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曲线简约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曲线简约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古典桃花风格">
  <a:themeElements>
    <a:clrScheme name="古典桃花风格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古典桃花风格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古典桃花风格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典桃花风格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典桃花风格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典桃花风格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典桃花风格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典桃花风格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古典桃花风格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古典桃花风格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古典桃花风格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古典桃花风格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古典桃花风格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古典桃花风格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宠物狗模板">
  <a:themeElements>
    <a:clrScheme name="宠物狗模板 16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5B8CC1"/>
      </a:accent1>
      <a:accent2>
        <a:srgbClr val="2A5682"/>
      </a:accent2>
      <a:accent3>
        <a:srgbClr val="FFFFFF"/>
      </a:accent3>
      <a:accent4>
        <a:srgbClr val="000000"/>
      </a:accent4>
      <a:accent5>
        <a:srgbClr val="B5C5DD"/>
      </a:accent5>
      <a:accent6>
        <a:srgbClr val="254D75"/>
      </a:accent6>
      <a:hlink>
        <a:srgbClr val="002850"/>
      </a:hlink>
      <a:folHlink>
        <a:srgbClr val="2A94FE"/>
      </a:folHlink>
    </a:clrScheme>
    <a:fontScheme name="宠物狗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宠物狗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宠物狗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宠物狗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宠物狗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宠物狗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宠物狗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宠物狗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宠物狗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463900"/>
        </a:hlink>
        <a:folHlink>
          <a:srgbClr val="FFE6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021"/>
        </a:accent1>
        <a:accent2>
          <a:srgbClr val="DA5800"/>
        </a:accent2>
        <a:accent3>
          <a:srgbClr val="FFFFFF"/>
        </a:accent3>
        <a:accent4>
          <a:srgbClr val="000000"/>
        </a:accent4>
        <a:accent5>
          <a:srgbClr val="FFC6AB"/>
        </a:accent5>
        <a:accent6>
          <a:srgbClr val="C54F00"/>
        </a:accent6>
        <a:hlink>
          <a:srgbClr val="963D00"/>
        </a:hlink>
        <a:folHlink>
          <a:srgbClr val="FFAD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1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5B8CC1"/>
        </a:accent1>
        <a:accent2>
          <a:srgbClr val="2A5682"/>
        </a:accent2>
        <a:accent3>
          <a:srgbClr val="FFFFFF"/>
        </a:accent3>
        <a:accent4>
          <a:srgbClr val="000000"/>
        </a:accent4>
        <a:accent5>
          <a:srgbClr val="B5C5DD"/>
        </a:accent5>
        <a:accent6>
          <a:srgbClr val="254D75"/>
        </a:accent6>
        <a:hlink>
          <a:srgbClr val="002850"/>
        </a:hlink>
        <a:folHlink>
          <a:srgbClr val="2A94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17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1C1C1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1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F59B8"/>
        </a:accent1>
        <a:accent2>
          <a:srgbClr val="884183"/>
        </a:accent2>
        <a:accent3>
          <a:srgbClr val="FFFFFF"/>
        </a:accent3>
        <a:accent4>
          <a:srgbClr val="000000"/>
        </a:accent4>
        <a:accent5>
          <a:srgbClr val="DCB5D8"/>
        </a:accent5>
        <a:accent6>
          <a:srgbClr val="7B3A76"/>
        </a:accent6>
        <a:hlink>
          <a:srgbClr val="371535"/>
        </a:hlink>
        <a:folHlink>
          <a:srgbClr val="C468B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19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0517"/>
        </a:accent1>
        <a:accent2>
          <a:srgbClr val="BC000D"/>
        </a:accent2>
        <a:accent3>
          <a:srgbClr val="FFFFFF"/>
        </a:accent3>
        <a:accent4>
          <a:srgbClr val="000000"/>
        </a:accent4>
        <a:accent5>
          <a:srgbClr val="FFAAAB"/>
        </a:accent5>
        <a:accent6>
          <a:srgbClr val="AA000B"/>
        </a:accent6>
        <a:hlink>
          <a:srgbClr val="3A0004"/>
        </a:hlink>
        <a:folHlink>
          <a:srgbClr val="FF3B3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20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DFE0BE"/>
        </a:accent1>
        <a:accent2>
          <a:srgbClr val="D1D46B"/>
        </a:accent2>
        <a:accent3>
          <a:srgbClr val="FFFFFF"/>
        </a:accent3>
        <a:accent4>
          <a:srgbClr val="000000"/>
        </a:accent4>
        <a:accent5>
          <a:srgbClr val="ECEDDB"/>
        </a:accent5>
        <a:accent6>
          <a:srgbClr val="BDC060"/>
        </a:accent6>
        <a:hlink>
          <a:srgbClr val="3A3B11"/>
        </a:hlink>
        <a:folHlink>
          <a:srgbClr val="DDDF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宠物狗模板 2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6FC01E"/>
        </a:accent1>
        <a:accent2>
          <a:srgbClr val="4F7913"/>
        </a:accent2>
        <a:accent3>
          <a:srgbClr val="FFFFFF"/>
        </a:accent3>
        <a:accent4>
          <a:srgbClr val="000000"/>
        </a:accent4>
        <a:accent5>
          <a:srgbClr val="BBDCAB"/>
        </a:accent5>
        <a:accent6>
          <a:srgbClr val="476D10"/>
        </a:accent6>
        <a:hlink>
          <a:srgbClr val="26420A"/>
        </a:hlink>
        <a:folHlink>
          <a:srgbClr val="7B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抽象花朵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抽象花朵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17.xml><?xml version="1.0" encoding="utf-8"?>
<a:theme xmlns:a="http://schemas.openxmlformats.org/drawingml/2006/main" name="太阳公公">
  <a:themeElements>
    <a:clrScheme name="太阳公公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太阳公公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太阳公公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太阳公公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太阳公公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太阳公公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太阳公公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太阳公公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太阳公公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书的孩子">
  <a:themeElements>
    <a:clrScheme name="书的孩子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书的孩子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书的孩子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书的孩子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书的孩子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书的孩子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书的孩子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书的孩子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书的孩子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绿色含羞草">
  <a:themeElements>
    <a:clrScheme name="绿色含羞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绿色含羞草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绿色含羞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含羞草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含羞草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含羞草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含羞草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含羞草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含羞草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含羞草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含羞草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含羞草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含羞草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含羞草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清爽色块模板">
  <a:themeElements>
    <a:clrScheme name="清爽色块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清爽色块模板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清爽色块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清爽色块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爽色块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爽色块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爽色块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爽色块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清爽色块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绿色圆圈">
  <a:themeElements>
    <a:clrScheme name="绿色圆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绿色圆圈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绿色圆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圆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圆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圆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圆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圆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圆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圆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圆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圆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圆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圆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美味佳肴-龙虾ppt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美味佳肴-龙虾ppt">
      <a:majorFont>
        <a:latin typeface="Arial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风口浪尖处">
  <a:themeElements>
    <a:clrScheme name="风口浪尖处 13">
      <a:dk1>
        <a:srgbClr val="000066"/>
      </a:dk1>
      <a:lt1>
        <a:srgbClr val="0278DA"/>
      </a:lt1>
      <a:dk2>
        <a:srgbClr val="FFFFFF"/>
      </a:dk2>
      <a:lt2>
        <a:srgbClr val="99CCFF"/>
      </a:lt2>
      <a:accent1>
        <a:srgbClr val="00CC00"/>
      </a:accent1>
      <a:accent2>
        <a:srgbClr val="CC00CC"/>
      </a:accent2>
      <a:accent3>
        <a:srgbClr val="AABEEA"/>
      </a:accent3>
      <a:accent4>
        <a:srgbClr val="000056"/>
      </a:accent4>
      <a:accent5>
        <a:srgbClr val="AAE2AA"/>
      </a:accent5>
      <a:accent6>
        <a:srgbClr val="B900B9"/>
      </a:accent6>
      <a:hlink>
        <a:srgbClr val="3366FF"/>
      </a:hlink>
      <a:folHlink>
        <a:srgbClr val="FF6600"/>
      </a:folHlink>
    </a:clrScheme>
    <a:fontScheme name="风口浪尖处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风口浪尖处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风口浪尖处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8">
        <a:dk1>
          <a:srgbClr val="000000"/>
        </a:dk1>
        <a:lt1>
          <a:srgbClr val="FFFFFF"/>
        </a:lt1>
        <a:dk2>
          <a:srgbClr val="FFCC00"/>
        </a:dk2>
        <a:lt2>
          <a:srgbClr val="000000"/>
        </a:lt2>
        <a:accent1>
          <a:srgbClr val="339933"/>
        </a:accent1>
        <a:accent2>
          <a:srgbClr val="800000"/>
        </a:accent2>
        <a:accent3>
          <a:srgbClr val="FFFFFF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9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339933"/>
        </a:accent1>
        <a:accent2>
          <a:srgbClr val="800000"/>
        </a:accent2>
        <a:accent3>
          <a:srgbClr val="AAAAB8"/>
        </a:accent3>
        <a:accent4>
          <a:srgbClr val="DADADA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风口浪尖处 10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CC00"/>
        </a:accent1>
        <a:accent2>
          <a:srgbClr val="CC00CC"/>
        </a:accent2>
        <a:accent3>
          <a:srgbClr val="AAAAB8"/>
        </a:accent3>
        <a:accent4>
          <a:srgbClr val="DADADA"/>
        </a:accent4>
        <a:accent5>
          <a:srgbClr val="AAE2AA"/>
        </a:accent5>
        <a:accent6>
          <a:srgbClr val="B900B9"/>
        </a:accent6>
        <a:hlink>
          <a:srgbClr val="3366FF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风口浪尖处 11">
        <a:dk1>
          <a:srgbClr val="000000"/>
        </a:dk1>
        <a:lt1>
          <a:srgbClr val="FFFFFF"/>
        </a:lt1>
        <a:dk2>
          <a:srgbClr val="013E71"/>
        </a:dk2>
        <a:lt2>
          <a:srgbClr val="FFCC00"/>
        </a:lt2>
        <a:accent1>
          <a:srgbClr val="00CC00"/>
        </a:accent1>
        <a:accent2>
          <a:srgbClr val="CC00CC"/>
        </a:accent2>
        <a:accent3>
          <a:srgbClr val="AAAFBB"/>
        </a:accent3>
        <a:accent4>
          <a:srgbClr val="DADADA"/>
        </a:accent4>
        <a:accent5>
          <a:srgbClr val="AAE2AA"/>
        </a:accent5>
        <a:accent6>
          <a:srgbClr val="B900B9"/>
        </a:accent6>
        <a:hlink>
          <a:srgbClr val="3366FF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风口浪尖处 12">
        <a:dk1>
          <a:srgbClr val="000000"/>
        </a:dk1>
        <a:lt1>
          <a:srgbClr val="FFFFFF"/>
        </a:lt1>
        <a:dk2>
          <a:srgbClr val="0278DA"/>
        </a:dk2>
        <a:lt2>
          <a:srgbClr val="FFCC00"/>
        </a:lt2>
        <a:accent1>
          <a:srgbClr val="00CC00"/>
        </a:accent1>
        <a:accent2>
          <a:srgbClr val="CC00CC"/>
        </a:accent2>
        <a:accent3>
          <a:srgbClr val="AABEEA"/>
        </a:accent3>
        <a:accent4>
          <a:srgbClr val="DADADA"/>
        </a:accent4>
        <a:accent5>
          <a:srgbClr val="AAE2AA"/>
        </a:accent5>
        <a:accent6>
          <a:srgbClr val="B900B9"/>
        </a:accent6>
        <a:hlink>
          <a:srgbClr val="3366FF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风口浪尖处 13">
        <a:dk1>
          <a:srgbClr val="000066"/>
        </a:dk1>
        <a:lt1>
          <a:srgbClr val="0278DA"/>
        </a:lt1>
        <a:dk2>
          <a:srgbClr val="FFFFFF"/>
        </a:dk2>
        <a:lt2>
          <a:srgbClr val="99CCFF"/>
        </a:lt2>
        <a:accent1>
          <a:srgbClr val="00CC00"/>
        </a:accent1>
        <a:accent2>
          <a:srgbClr val="CC00CC"/>
        </a:accent2>
        <a:accent3>
          <a:srgbClr val="AABEEA"/>
        </a:accent3>
        <a:accent4>
          <a:srgbClr val="000056"/>
        </a:accent4>
        <a:accent5>
          <a:srgbClr val="AAE2AA"/>
        </a:accent5>
        <a:accent6>
          <a:srgbClr val="B900B9"/>
        </a:accent6>
        <a:hlink>
          <a:srgbClr val="3366FF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14">
        <a:dk1>
          <a:srgbClr val="000066"/>
        </a:dk1>
        <a:lt1>
          <a:srgbClr val="014985"/>
        </a:lt1>
        <a:dk2>
          <a:srgbClr val="FFFFFF"/>
        </a:dk2>
        <a:lt2>
          <a:srgbClr val="99CCFF"/>
        </a:lt2>
        <a:accent1>
          <a:srgbClr val="00CC00"/>
        </a:accent1>
        <a:accent2>
          <a:srgbClr val="CC00CC"/>
        </a:accent2>
        <a:accent3>
          <a:srgbClr val="AAB1C2"/>
        </a:accent3>
        <a:accent4>
          <a:srgbClr val="000056"/>
        </a:accent4>
        <a:accent5>
          <a:srgbClr val="AAE2AA"/>
        </a:accent5>
        <a:accent6>
          <a:srgbClr val="B900B9"/>
        </a:accent6>
        <a:hlink>
          <a:srgbClr val="3366FF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15">
        <a:dk1>
          <a:srgbClr val="000066"/>
        </a:dk1>
        <a:lt1>
          <a:srgbClr val="DDDDDD"/>
        </a:lt1>
        <a:dk2>
          <a:srgbClr val="FFFFFF"/>
        </a:dk2>
        <a:lt2>
          <a:srgbClr val="99CCFF"/>
        </a:lt2>
        <a:accent1>
          <a:srgbClr val="00CC00"/>
        </a:accent1>
        <a:accent2>
          <a:srgbClr val="CC00CC"/>
        </a:accent2>
        <a:accent3>
          <a:srgbClr val="EBEBEB"/>
        </a:accent3>
        <a:accent4>
          <a:srgbClr val="000056"/>
        </a:accent4>
        <a:accent5>
          <a:srgbClr val="AAE2AA"/>
        </a:accent5>
        <a:accent6>
          <a:srgbClr val="B900B9"/>
        </a:accent6>
        <a:hlink>
          <a:srgbClr val="3366FF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风口浪尖处 16">
        <a:dk1>
          <a:srgbClr val="000066"/>
        </a:dk1>
        <a:lt1>
          <a:srgbClr val="DDDDDD"/>
        </a:lt1>
        <a:dk2>
          <a:srgbClr val="FFFFFF"/>
        </a:dk2>
        <a:lt2>
          <a:srgbClr val="99CCFF"/>
        </a:lt2>
        <a:accent1>
          <a:srgbClr val="CC3300"/>
        </a:accent1>
        <a:accent2>
          <a:srgbClr val="969696"/>
        </a:accent2>
        <a:accent3>
          <a:srgbClr val="EBEBEB"/>
        </a:accent3>
        <a:accent4>
          <a:srgbClr val="000056"/>
        </a:accent4>
        <a:accent5>
          <a:srgbClr val="E2ADAA"/>
        </a:accent5>
        <a:accent6>
          <a:srgbClr val="878787"/>
        </a:accent6>
        <a:hlink>
          <a:srgbClr val="0099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年终总结">
  <a:themeElements>
    <a:clrScheme name="年终总结 10">
      <a:dk1>
        <a:srgbClr val="000000"/>
      </a:dk1>
      <a:lt1>
        <a:srgbClr val="FFFFFF"/>
      </a:lt1>
      <a:dk2>
        <a:srgbClr val="000000"/>
      </a:dk2>
      <a:lt2>
        <a:srgbClr val="5F5F5F"/>
      </a:lt2>
      <a:accent1>
        <a:srgbClr val="FFCC00"/>
      </a:accent1>
      <a:accent2>
        <a:srgbClr val="FF9933"/>
      </a:accent2>
      <a:accent3>
        <a:srgbClr val="FFFFFF"/>
      </a:accent3>
      <a:accent4>
        <a:srgbClr val="000000"/>
      </a:accent4>
      <a:accent5>
        <a:srgbClr val="FFE2AA"/>
      </a:accent5>
      <a:accent6>
        <a:srgbClr val="E78A2D"/>
      </a:accent6>
      <a:hlink>
        <a:srgbClr val="463900"/>
      </a:hlink>
      <a:folHlink>
        <a:srgbClr val="FFE67D"/>
      </a:folHlink>
    </a:clrScheme>
    <a:fontScheme name="年终总结">
      <a:majorFont>
        <a:latin typeface="Times New Roman"/>
        <a:ea typeface="黑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年终总结 1">
        <a:dk1>
          <a:srgbClr val="000000"/>
        </a:dk1>
        <a:lt1>
          <a:srgbClr val="EAEAEA"/>
        </a:lt1>
        <a:dk2>
          <a:srgbClr val="819E81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C1CCC1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年终总结 2">
        <a:dk1>
          <a:srgbClr val="000000"/>
        </a:dk1>
        <a:lt1>
          <a:srgbClr val="E9E2B6"/>
        </a:lt1>
        <a:dk2>
          <a:srgbClr val="996600"/>
        </a:dk2>
        <a:lt2>
          <a:srgbClr val="786950"/>
        </a:lt2>
        <a:accent1>
          <a:srgbClr val="727DE0"/>
        </a:accent1>
        <a:accent2>
          <a:srgbClr val="D54F41"/>
        </a:accent2>
        <a:accent3>
          <a:srgbClr val="F2EED7"/>
        </a:accent3>
        <a:accent4>
          <a:srgbClr val="000000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年终总结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年终总结 4">
        <a:dk1>
          <a:srgbClr val="000000"/>
        </a:dk1>
        <a:lt1>
          <a:srgbClr val="EAEAEA"/>
        </a:lt1>
        <a:dk2>
          <a:srgbClr val="BC6262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DAB7B7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0066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年终总结 5">
        <a:dk1>
          <a:srgbClr val="000000"/>
        </a:dk1>
        <a:lt1>
          <a:srgbClr val="EAEAEA"/>
        </a:lt1>
        <a:dk2>
          <a:srgbClr val="5C74A4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B5BCCF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年终总结 6">
        <a:dk1>
          <a:srgbClr val="000000"/>
        </a:dk1>
        <a:lt1>
          <a:srgbClr val="EAEAEA"/>
        </a:lt1>
        <a:dk2>
          <a:srgbClr val="996600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CAB8AA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年终总结 7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FCC0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年终总结 8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年终总结 9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4639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年终总结 10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463900"/>
        </a:hlink>
        <a:folHlink>
          <a:srgbClr val="FFE6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绿色简约演示模板">
  <a:themeElements>
    <a:clrScheme name="绿色简约演示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绿色简约演示模板">
      <a:majorFont>
        <a:latin typeface="Times New Roman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绿色简约演示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简约演示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简约演示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简约演示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简约演示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简约演示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简约演示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绿芽">
  <a:themeElements>
    <a:clrScheme name="绿芽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绿芽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绿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芽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芽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芽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芽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芽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芽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芽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芽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芽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芽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芽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酷黑名人简历介绍">
  <a:themeElements>
    <a:clrScheme name="酷黑名人简历介绍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酷黑名人简历介绍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酷黑名人简历介绍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酷黑名人简历介绍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酷黑名人简历介绍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酷黑名人简历介绍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酷黑名人简历介绍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酷黑名人简历介绍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酷黑名人简历介绍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酷黑名人简历介绍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酷黑名人简历介绍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酷黑名人简历介绍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酷黑名人简历介绍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酷黑名人简历介绍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复活节模板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复活节模板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9.xml><?xml version="1.0" encoding="utf-8"?>
<a:theme xmlns:a="http://schemas.openxmlformats.org/drawingml/2006/main" name="雅致的中国园林PPT">
  <a:themeElements>
    <a:clrScheme name="雅致的中国园林PP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雅致的中国园林PPT">
      <a:majorFont>
        <a:latin typeface="Arial"/>
        <a:ea typeface="华文细黑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雅致的中国园林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雅致的中国园林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雅致的中国园林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雅致的中国园林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雅致的中国园林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雅致的中国园林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雅致的中国园林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雅致的中国园林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雅致的中国园林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雅致的中国园林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雅致的中国园林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雅致的中国园林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Pages>0</Pages>
  <Words>1815</Words>
  <Characters>0</Characters>
  <Application>Microsoft Office PowerPoint</Application>
  <DocSecurity>0</DocSecurity>
  <PresentationFormat>自定义</PresentationFormat>
  <Lines>0</Lines>
  <Paragraphs>328</Paragraphs>
  <Slides>30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21</vt:i4>
      </vt:variant>
      <vt:variant>
        <vt:lpstr>幻灯片标题</vt:lpstr>
      </vt:variant>
      <vt:variant>
        <vt:i4>30</vt:i4>
      </vt:variant>
    </vt:vector>
  </HeadingPairs>
  <TitlesOfParts>
    <vt:vector size="71" baseType="lpstr">
      <vt:lpstr>Arial</vt:lpstr>
      <vt:lpstr>宋体</vt:lpstr>
      <vt:lpstr>Wingdings</vt:lpstr>
      <vt:lpstr>微软雅黑</vt:lpstr>
      <vt:lpstr>Calibri</vt:lpstr>
      <vt:lpstr>Times New Roman</vt:lpstr>
      <vt:lpstr>黑体</vt:lpstr>
      <vt:lpstr>华文细黑</vt:lpstr>
      <vt:lpstr>Verdana</vt:lpstr>
      <vt:lpstr>华文中宋</vt:lpstr>
      <vt:lpstr>华文楷体</vt:lpstr>
      <vt:lpstr>MS PGothic</vt:lpstr>
      <vt:lpstr>MS UI Gothic</vt:lpstr>
      <vt:lpstr>Monotype Corsiva</vt:lpstr>
      <vt:lpstr>楷体_GB2312</vt:lpstr>
      <vt:lpstr>Arial Black</vt:lpstr>
      <vt:lpstr>Calligraph421 BT</vt:lpstr>
      <vt:lpstr>Segoe Print</vt:lpstr>
      <vt:lpstr>新宋体</vt:lpstr>
      <vt:lpstr>Segoe Print</vt:lpstr>
      <vt:lpstr>美丽新世界</vt:lpstr>
      <vt:lpstr>清爽色块模板</vt:lpstr>
      <vt:lpstr>风口浪尖处</vt:lpstr>
      <vt:lpstr>年终总结</vt:lpstr>
      <vt:lpstr>绿色简约演示模板</vt:lpstr>
      <vt:lpstr>绿芽</vt:lpstr>
      <vt:lpstr>酷黑名人简历介绍</vt:lpstr>
      <vt:lpstr>复活节模板</vt:lpstr>
      <vt:lpstr>雅致的中国园林PPT</vt:lpstr>
      <vt:lpstr>月季花开</vt:lpstr>
      <vt:lpstr>商务会谈</vt:lpstr>
      <vt:lpstr>自定义设计方案</vt:lpstr>
      <vt:lpstr>曲线简约模板</vt:lpstr>
      <vt:lpstr>古典桃花风格</vt:lpstr>
      <vt:lpstr>宠物狗模板</vt:lpstr>
      <vt:lpstr>抽象花朵</vt:lpstr>
      <vt:lpstr>太阳公公</vt:lpstr>
      <vt:lpstr>书的孩子</vt:lpstr>
      <vt:lpstr>绿色含羞草</vt:lpstr>
      <vt:lpstr>绿色圆圈</vt:lpstr>
      <vt:lpstr>美味佳肴-龙虾ppt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e40</dc:creator>
  <cp:keywords/>
  <dc:description/>
  <cp:lastModifiedBy>user</cp:lastModifiedBy>
  <cp:revision>113</cp:revision>
  <dcterms:created xsi:type="dcterms:W3CDTF">2012-06-06T01:30:27Z</dcterms:created>
  <dcterms:modified xsi:type="dcterms:W3CDTF">2015-08-12T06:35:30Z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2052-9.1.0.4249</vt:lpwstr>
  </property>
</Properties>
</file>